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56" r:id="rId3"/>
    <p:sldId id="282" r:id="rId4"/>
    <p:sldId id="283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78" r:id="rId13"/>
    <p:sldId id="265" r:id="rId14"/>
    <p:sldId id="269" r:id="rId15"/>
    <p:sldId id="281" r:id="rId16"/>
    <p:sldId id="266" r:id="rId17"/>
    <p:sldId id="267" r:id="rId18"/>
    <p:sldId id="268" r:id="rId19"/>
    <p:sldId id="270" r:id="rId20"/>
    <p:sldId id="271" r:id="rId21"/>
    <p:sldId id="274" r:id="rId22"/>
    <p:sldId id="272" r:id="rId23"/>
    <p:sldId id="276" r:id="rId24"/>
    <p:sldId id="284" r:id="rId25"/>
    <p:sldId id="301" r:id="rId26"/>
    <p:sldId id="275" r:id="rId27"/>
    <p:sldId id="285" r:id="rId28"/>
    <p:sldId id="287" r:id="rId29"/>
    <p:sldId id="288" r:id="rId30"/>
    <p:sldId id="289" r:id="rId31"/>
    <p:sldId id="290" r:id="rId32"/>
    <p:sldId id="297" r:id="rId33"/>
    <p:sldId id="277" r:id="rId34"/>
    <p:sldId id="293" r:id="rId35"/>
    <p:sldId id="291" r:id="rId36"/>
    <p:sldId id="294" r:id="rId37"/>
    <p:sldId id="295" r:id="rId38"/>
    <p:sldId id="298" r:id="rId39"/>
    <p:sldId id="299" r:id="rId40"/>
    <p:sldId id="300" r:id="rId41"/>
    <p:sldId id="279" r:id="rId42"/>
    <p:sldId id="303" r:id="rId43"/>
    <p:sldId id="302" r:id="rId44"/>
    <p:sldId id="304" r:id="rId45"/>
    <p:sldId id="305" r:id="rId46"/>
    <p:sldId id="306" r:id="rId47"/>
    <p:sldId id="307" r:id="rId48"/>
    <p:sldId id="308" r:id="rId49"/>
    <p:sldId id="309" r:id="rId50"/>
    <p:sldId id="310" r:id="rId51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68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E92130-84D7-454A-855A-E73546EC13F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EE8762-0148-4C80-958F-6091EC4656D7}">
      <dgm:prSet/>
      <dgm:spPr/>
      <dgm:t>
        <a:bodyPr/>
        <a:lstStyle/>
        <a:p>
          <a:pPr rtl="0"/>
          <a:r>
            <a:rPr lang="en-US" b="1" dirty="0" smtClean="0">
              <a:solidFill>
                <a:srgbClr val="FFFF00"/>
              </a:solidFill>
            </a:rPr>
            <a:t>Saved</a:t>
          </a:r>
          <a:endParaRPr lang="en-US" b="1" dirty="0">
            <a:solidFill>
              <a:srgbClr val="FFFF00"/>
            </a:solidFill>
          </a:endParaRPr>
        </a:p>
      </dgm:t>
    </dgm:pt>
    <dgm:pt modelId="{2E9FA05F-D861-4E19-861E-39C248CFC9C5}" type="parTrans" cxnId="{FB2EB032-BAFF-457F-82E1-1B68A89E6F3E}">
      <dgm:prSet/>
      <dgm:spPr/>
      <dgm:t>
        <a:bodyPr/>
        <a:lstStyle/>
        <a:p>
          <a:endParaRPr lang="en-US"/>
        </a:p>
      </dgm:t>
    </dgm:pt>
    <dgm:pt modelId="{98533499-F793-4264-AC10-7F4531EB5081}" type="sibTrans" cxnId="{FB2EB032-BAFF-457F-82E1-1B68A89E6F3E}">
      <dgm:prSet/>
      <dgm:spPr/>
      <dgm:t>
        <a:bodyPr/>
        <a:lstStyle/>
        <a:p>
          <a:endParaRPr lang="en-US" dirty="0"/>
        </a:p>
      </dgm:t>
    </dgm:pt>
    <dgm:pt modelId="{42A9B6B3-F04A-4786-A462-A6CC95BC158A}">
      <dgm:prSet/>
      <dgm:spPr/>
      <dgm:t>
        <a:bodyPr/>
        <a:lstStyle/>
        <a:p>
          <a:pPr rtl="0"/>
          <a:r>
            <a:rPr lang="en-US" b="1" dirty="0" smtClean="0">
              <a:solidFill>
                <a:srgbClr val="C00000"/>
              </a:solidFill>
            </a:rPr>
            <a:t>Saved</a:t>
          </a:r>
          <a:endParaRPr lang="en-US" b="1" dirty="0">
            <a:solidFill>
              <a:srgbClr val="C00000"/>
            </a:solidFill>
          </a:endParaRPr>
        </a:p>
      </dgm:t>
    </dgm:pt>
    <dgm:pt modelId="{76937A91-E8B8-43A8-A539-724583CECF25}" type="parTrans" cxnId="{64969F0C-E0BA-46D3-A52C-64A8C8C344FB}">
      <dgm:prSet/>
      <dgm:spPr/>
      <dgm:t>
        <a:bodyPr/>
        <a:lstStyle/>
        <a:p>
          <a:endParaRPr lang="en-US"/>
        </a:p>
      </dgm:t>
    </dgm:pt>
    <dgm:pt modelId="{76591A8C-2038-4DCB-8106-9FAA90627392}" type="sibTrans" cxnId="{64969F0C-E0BA-46D3-A52C-64A8C8C344FB}">
      <dgm:prSet/>
      <dgm:spPr/>
      <dgm:t>
        <a:bodyPr/>
        <a:lstStyle/>
        <a:p>
          <a:endParaRPr lang="en-US" dirty="0"/>
        </a:p>
      </dgm:t>
    </dgm:pt>
    <dgm:pt modelId="{4A879B79-3FB1-401B-AD82-FB7485B6B3FD}">
      <dgm:prSet/>
      <dgm:spPr/>
      <dgm:t>
        <a:bodyPr/>
        <a:lstStyle/>
        <a:p>
          <a:pPr rtl="0"/>
          <a:r>
            <a:rPr lang="en-US" b="1" dirty="0" smtClean="0">
              <a:solidFill>
                <a:srgbClr val="002060"/>
              </a:solidFill>
            </a:rPr>
            <a:t>Saved</a:t>
          </a:r>
          <a:endParaRPr lang="en-US" b="1" dirty="0">
            <a:solidFill>
              <a:srgbClr val="002060"/>
            </a:solidFill>
          </a:endParaRPr>
        </a:p>
      </dgm:t>
    </dgm:pt>
    <dgm:pt modelId="{18021EBD-DDD7-4495-8203-2A86E8A1B028}" type="parTrans" cxnId="{581F8C8D-DA19-4EB5-90E5-49514C1A3349}">
      <dgm:prSet/>
      <dgm:spPr/>
      <dgm:t>
        <a:bodyPr/>
        <a:lstStyle/>
        <a:p>
          <a:endParaRPr lang="en-US"/>
        </a:p>
      </dgm:t>
    </dgm:pt>
    <dgm:pt modelId="{B107B212-5900-4304-972B-402DE741C339}" type="sibTrans" cxnId="{581F8C8D-DA19-4EB5-90E5-49514C1A3349}">
      <dgm:prSet/>
      <dgm:spPr/>
      <dgm:t>
        <a:bodyPr/>
        <a:lstStyle/>
        <a:p>
          <a:endParaRPr lang="en-US" dirty="0"/>
        </a:p>
      </dgm:t>
    </dgm:pt>
    <dgm:pt modelId="{FA1413C4-96A0-42E9-A179-E859E07CA368}">
      <dgm:prSet/>
      <dgm:spPr/>
      <dgm:t>
        <a:bodyPr/>
        <a:lstStyle/>
        <a:p>
          <a:pPr rtl="0"/>
          <a:r>
            <a:rPr lang="en-US" b="1" dirty="0" smtClean="0">
              <a:solidFill>
                <a:srgbClr val="92D050"/>
              </a:solidFill>
            </a:rPr>
            <a:t>Saved</a:t>
          </a:r>
          <a:endParaRPr lang="en-US" b="1" dirty="0">
            <a:solidFill>
              <a:srgbClr val="92D050"/>
            </a:solidFill>
          </a:endParaRPr>
        </a:p>
      </dgm:t>
    </dgm:pt>
    <dgm:pt modelId="{0758324D-6359-480F-A918-C71E628A69F7}" type="parTrans" cxnId="{9C22ADB8-8D00-468A-8E95-5B4AFDFC00FD}">
      <dgm:prSet/>
      <dgm:spPr/>
      <dgm:t>
        <a:bodyPr/>
        <a:lstStyle/>
        <a:p>
          <a:endParaRPr lang="en-US"/>
        </a:p>
      </dgm:t>
    </dgm:pt>
    <dgm:pt modelId="{38FC9334-ED7B-4CF2-A3C6-E58B82CB90AC}" type="sibTrans" cxnId="{9C22ADB8-8D00-468A-8E95-5B4AFDFC00FD}">
      <dgm:prSet/>
      <dgm:spPr/>
      <dgm:t>
        <a:bodyPr/>
        <a:lstStyle/>
        <a:p>
          <a:endParaRPr lang="en-US" dirty="0"/>
        </a:p>
      </dgm:t>
    </dgm:pt>
    <dgm:pt modelId="{CA4EFE8E-7469-474F-8748-FC5C03EEEA8F}">
      <dgm:prSet/>
      <dgm:spPr/>
      <dgm:t>
        <a:bodyPr/>
        <a:lstStyle/>
        <a:p>
          <a:pPr rtl="0"/>
          <a:r>
            <a:rPr lang="en-US" b="1" dirty="0" smtClean="0"/>
            <a:t>Saved</a:t>
          </a:r>
          <a:endParaRPr lang="en-US" b="1" dirty="0"/>
        </a:p>
      </dgm:t>
    </dgm:pt>
    <dgm:pt modelId="{5C1F7E6B-5E6F-4B66-801F-FFB938B92EF1}" type="parTrans" cxnId="{010596B4-F554-400D-B7D1-95F38B70BF8C}">
      <dgm:prSet/>
      <dgm:spPr/>
      <dgm:t>
        <a:bodyPr/>
        <a:lstStyle/>
        <a:p>
          <a:endParaRPr lang="en-US"/>
        </a:p>
      </dgm:t>
    </dgm:pt>
    <dgm:pt modelId="{3CDE59B5-FD27-4B78-A166-915F2F90F9CD}" type="sibTrans" cxnId="{010596B4-F554-400D-B7D1-95F38B70BF8C}">
      <dgm:prSet/>
      <dgm:spPr/>
      <dgm:t>
        <a:bodyPr/>
        <a:lstStyle/>
        <a:p>
          <a:endParaRPr lang="en-US" dirty="0"/>
        </a:p>
      </dgm:t>
    </dgm:pt>
    <dgm:pt modelId="{5B3E965F-FEF6-4342-87F7-7F361A9E643E}" type="pres">
      <dgm:prSet presAssocID="{EFE92130-84D7-454A-855A-E73546EC13F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D6D9C9-1A82-4317-9EF7-51C391B66CEE}" type="pres">
      <dgm:prSet presAssocID="{89EE8762-0148-4C80-958F-6091EC4656D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E068C-E95C-4487-9C65-FB383CE0ED3B}" type="pres">
      <dgm:prSet presAssocID="{98533499-F793-4264-AC10-7F4531EB5081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B6EBF45-58CF-4A5A-9BA3-CC7DA47C1FE9}" type="pres">
      <dgm:prSet presAssocID="{98533499-F793-4264-AC10-7F4531EB5081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51A3785C-3FDB-4391-8BB6-E144282D8C46}" type="pres">
      <dgm:prSet presAssocID="{42A9B6B3-F04A-4786-A462-A6CC95BC158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20EC7-AF5E-4227-BE29-8FE13DC7C444}" type="pres">
      <dgm:prSet presAssocID="{76591A8C-2038-4DCB-8106-9FAA90627392}" presName="sibTrans" presStyleLbl="sibTrans2D1" presStyleIdx="1" presStyleCnt="5"/>
      <dgm:spPr/>
      <dgm:t>
        <a:bodyPr/>
        <a:lstStyle/>
        <a:p>
          <a:endParaRPr lang="en-US"/>
        </a:p>
      </dgm:t>
    </dgm:pt>
    <dgm:pt modelId="{FE211F8A-0A10-4DB8-ACE2-8A2EBE187227}" type="pres">
      <dgm:prSet presAssocID="{76591A8C-2038-4DCB-8106-9FAA90627392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B80899E-6684-4DF7-83F6-BD397349E160}" type="pres">
      <dgm:prSet presAssocID="{4A879B79-3FB1-401B-AD82-FB7485B6B3F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EFEA9-BB8E-483C-9DCF-54C32042B72D}" type="pres">
      <dgm:prSet presAssocID="{B107B212-5900-4304-972B-402DE741C339}" presName="sibTrans" presStyleLbl="sibTrans2D1" presStyleIdx="2" presStyleCnt="5"/>
      <dgm:spPr/>
      <dgm:t>
        <a:bodyPr/>
        <a:lstStyle/>
        <a:p>
          <a:endParaRPr lang="en-US"/>
        </a:p>
      </dgm:t>
    </dgm:pt>
    <dgm:pt modelId="{BD3B6974-9CC2-44FD-AC49-B426C0AF3244}" type="pres">
      <dgm:prSet presAssocID="{B107B212-5900-4304-972B-402DE741C339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E9A397A0-E9D6-4350-82AD-9AD91519F9A7}" type="pres">
      <dgm:prSet presAssocID="{FA1413C4-96A0-42E9-A179-E859E07CA36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2503F-27C9-4F00-A0A6-A06142394828}" type="pres">
      <dgm:prSet presAssocID="{38FC9334-ED7B-4CF2-A3C6-E58B82CB90A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2E37DFE-77C2-4D86-B159-3A2B3BAD36BA}" type="pres">
      <dgm:prSet presAssocID="{38FC9334-ED7B-4CF2-A3C6-E58B82CB90AC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E274964F-0EF9-4FA4-A476-A440E28F4904}" type="pres">
      <dgm:prSet presAssocID="{CA4EFE8E-7469-474F-8748-FC5C03EEEA8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E5EEEC-E2F9-4957-B29B-794337944657}" type="pres">
      <dgm:prSet presAssocID="{3CDE59B5-FD27-4B78-A166-915F2F90F9CD}" presName="sibTrans" presStyleLbl="sibTrans2D1" presStyleIdx="4" presStyleCnt="5"/>
      <dgm:spPr/>
      <dgm:t>
        <a:bodyPr/>
        <a:lstStyle/>
        <a:p>
          <a:endParaRPr lang="en-US"/>
        </a:p>
      </dgm:t>
    </dgm:pt>
    <dgm:pt modelId="{05C994D9-931C-4AB4-8DE3-84E6A582E2DE}" type="pres">
      <dgm:prSet presAssocID="{3CDE59B5-FD27-4B78-A166-915F2F90F9CD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F3A30C1E-3DE7-40C9-B063-2672FE22E5EC}" type="presOf" srcId="{76591A8C-2038-4DCB-8106-9FAA90627392}" destId="{CDB20EC7-AF5E-4227-BE29-8FE13DC7C444}" srcOrd="0" destOrd="0" presId="urn:microsoft.com/office/officeart/2005/8/layout/cycle2"/>
    <dgm:cxn modelId="{630FD244-AD18-4FC1-A6C6-8F6A85FBD002}" type="presOf" srcId="{3CDE59B5-FD27-4B78-A166-915F2F90F9CD}" destId="{4CE5EEEC-E2F9-4957-B29B-794337944657}" srcOrd="0" destOrd="0" presId="urn:microsoft.com/office/officeart/2005/8/layout/cycle2"/>
    <dgm:cxn modelId="{CD02D589-8A74-4B4A-BE46-8CD55BAA8F26}" type="presOf" srcId="{98533499-F793-4264-AC10-7F4531EB5081}" destId="{EB6EBF45-58CF-4A5A-9BA3-CC7DA47C1FE9}" srcOrd="1" destOrd="0" presId="urn:microsoft.com/office/officeart/2005/8/layout/cycle2"/>
    <dgm:cxn modelId="{1D98CDD2-105A-473B-A51B-433F591C9728}" type="presOf" srcId="{76591A8C-2038-4DCB-8106-9FAA90627392}" destId="{FE211F8A-0A10-4DB8-ACE2-8A2EBE187227}" srcOrd="1" destOrd="0" presId="urn:microsoft.com/office/officeart/2005/8/layout/cycle2"/>
    <dgm:cxn modelId="{E5FA50BC-272D-44DC-BDF6-4C6FF9C83F0D}" type="presOf" srcId="{4A879B79-3FB1-401B-AD82-FB7485B6B3FD}" destId="{FB80899E-6684-4DF7-83F6-BD397349E160}" srcOrd="0" destOrd="0" presId="urn:microsoft.com/office/officeart/2005/8/layout/cycle2"/>
    <dgm:cxn modelId="{C754E404-8B2C-4B49-BF69-B574EFFF3E0E}" type="presOf" srcId="{38FC9334-ED7B-4CF2-A3C6-E58B82CB90AC}" destId="{A2E37DFE-77C2-4D86-B159-3A2B3BAD36BA}" srcOrd="1" destOrd="0" presId="urn:microsoft.com/office/officeart/2005/8/layout/cycle2"/>
    <dgm:cxn modelId="{E51BAA92-A529-49DF-BC1E-294BAD82665A}" type="presOf" srcId="{B107B212-5900-4304-972B-402DE741C339}" destId="{BD3B6974-9CC2-44FD-AC49-B426C0AF3244}" srcOrd="1" destOrd="0" presId="urn:microsoft.com/office/officeart/2005/8/layout/cycle2"/>
    <dgm:cxn modelId="{DFCCFB64-1AA4-4242-A4ED-86D19DF656A5}" type="presOf" srcId="{3CDE59B5-FD27-4B78-A166-915F2F90F9CD}" destId="{05C994D9-931C-4AB4-8DE3-84E6A582E2DE}" srcOrd="1" destOrd="0" presId="urn:microsoft.com/office/officeart/2005/8/layout/cycle2"/>
    <dgm:cxn modelId="{38FC41A1-1C54-4230-B568-325E16D2DCFE}" type="presOf" srcId="{B107B212-5900-4304-972B-402DE741C339}" destId="{447EFEA9-BB8E-483C-9DCF-54C32042B72D}" srcOrd="0" destOrd="0" presId="urn:microsoft.com/office/officeart/2005/8/layout/cycle2"/>
    <dgm:cxn modelId="{FB2EB032-BAFF-457F-82E1-1B68A89E6F3E}" srcId="{EFE92130-84D7-454A-855A-E73546EC13F2}" destId="{89EE8762-0148-4C80-958F-6091EC4656D7}" srcOrd="0" destOrd="0" parTransId="{2E9FA05F-D861-4E19-861E-39C248CFC9C5}" sibTransId="{98533499-F793-4264-AC10-7F4531EB5081}"/>
    <dgm:cxn modelId="{EFCAAA25-1A0C-47CC-90DD-869CDC5296DC}" type="presOf" srcId="{89EE8762-0148-4C80-958F-6091EC4656D7}" destId="{84D6D9C9-1A82-4317-9EF7-51C391B66CEE}" srcOrd="0" destOrd="0" presId="urn:microsoft.com/office/officeart/2005/8/layout/cycle2"/>
    <dgm:cxn modelId="{CD4B2280-71A6-4321-BE10-E6240CE7B73D}" type="presOf" srcId="{98533499-F793-4264-AC10-7F4531EB5081}" destId="{2FFE068C-E95C-4487-9C65-FB383CE0ED3B}" srcOrd="0" destOrd="0" presId="urn:microsoft.com/office/officeart/2005/8/layout/cycle2"/>
    <dgm:cxn modelId="{0F573562-B14A-4BA3-85F1-AC74A308FEE6}" type="presOf" srcId="{CA4EFE8E-7469-474F-8748-FC5C03EEEA8F}" destId="{E274964F-0EF9-4FA4-A476-A440E28F4904}" srcOrd="0" destOrd="0" presId="urn:microsoft.com/office/officeart/2005/8/layout/cycle2"/>
    <dgm:cxn modelId="{5438042C-2FDD-4741-9239-CCD426096032}" type="presOf" srcId="{EFE92130-84D7-454A-855A-E73546EC13F2}" destId="{5B3E965F-FEF6-4342-87F7-7F361A9E643E}" srcOrd="0" destOrd="0" presId="urn:microsoft.com/office/officeart/2005/8/layout/cycle2"/>
    <dgm:cxn modelId="{9C22ADB8-8D00-468A-8E95-5B4AFDFC00FD}" srcId="{EFE92130-84D7-454A-855A-E73546EC13F2}" destId="{FA1413C4-96A0-42E9-A179-E859E07CA368}" srcOrd="3" destOrd="0" parTransId="{0758324D-6359-480F-A918-C71E628A69F7}" sibTransId="{38FC9334-ED7B-4CF2-A3C6-E58B82CB90AC}"/>
    <dgm:cxn modelId="{581F8C8D-DA19-4EB5-90E5-49514C1A3349}" srcId="{EFE92130-84D7-454A-855A-E73546EC13F2}" destId="{4A879B79-3FB1-401B-AD82-FB7485B6B3FD}" srcOrd="2" destOrd="0" parTransId="{18021EBD-DDD7-4495-8203-2A86E8A1B028}" sibTransId="{B107B212-5900-4304-972B-402DE741C339}"/>
    <dgm:cxn modelId="{010596B4-F554-400D-B7D1-95F38B70BF8C}" srcId="{EFE92130-84D7-454A-855A-E73546EC13F2}" destId="{CA4EFE8E-7469-474F-8748-FC5C03EEEA8F}" srcOrd="4" destOrd="0" parTransId="{5C1F7E6B-5E6F-4B66-801F-FFB938B92EF1}" sibTransId="{3CDE59B5-FD27-4B78-A166-915F2F90F9CD}"/>
    <dgm:cxn modelId="{9B089A35-EBC2-478C-B976-78F715CBE768}" type="presOf" srcId="{42A9B6B3-F04A-4786-A462-A6CC95BC158A}" destId="{51A3785C-3FDB-4391-8BB6-E144282D8C46}" srcOrd="0" destOrd="0" presId="urn:microsoft.com/office/officeart/2005/8/layout/cycle2"/>
    <dgm:cxn modelId="{35762D14-BB01-495F-BEF7-5F55F1BEC1D5}" type="presOf" srcId="{FA1413C4-96A0-42E9-A179-E859E07CA368}" destId="{E9A397A0-E9D6-4350-82AD-9AD91519F9A7}" srcOrd="0" destOrd="0" presId="urn:microsoft.com/office/officeart/2005/8/layout/cycle2"/>
    <dgm:cxn modelId="{64969F0C-E0BA-46D3-A52C-64A8C8C344FB}" srcId="{EFE92130-84D7-454A-855A-E73546EC13F2}" destId="{42A9B6B3-F04A-4786-A462-A6CC95BC158A}" srcOrd="1" destOrd="0" parTransId="{76937A91-E8B8-43A8-A539-724583CECF25}" sibTransId="{76591A8C-2038-4DCB-8106-9FAA90627392}"/>
    <dgm:cxn modelId="{27A71A2D-32AF-43CE-BB28-FA8175964094}" type="presOf" srcId="{38FC9334-ED7B-4CF2-A3C6-E58B82CB90AC}" destId="{5972503F-27C9-4F00-A0A6-A06142394828}" srcOrd="0" destOrd="0" presId="urn:microsoft.com/office/officeart/2005/8/layout/cycle2"/>
    <dgm:cxn modelId="{B47B5443-2F1F-4A23-9716-A3427538226D}" type="presParOf" srcId="{5B3E965F-FEF6-4342-87F7-7F361A9E643E}" destId="{84D6D9C9-1A82-4317-9EF7-51C391B66CEE}" srcOrd="0" destOrd="0" presId="urn:microsoft.com/office/officeart/2005/8/layout/cycle2"/>
    <dgm:cxn modelId="{2198C558-0212-4633-9C79-1BD14AC4CC6F}" type="presParOf" srcId="{5B3E965F-FEF6-4342-87F7-7F361A9E643E}" destId="{2FFE068C-E95C-4487-9C65-FB383CE0ED3B}" srcOrd="1" destOrd="0" presId="urn:microsoft.com/office/officeart/2005/8/layout/cycle2"/>
    <dgm:cxn modelId="{75B8E06C-A266-428C-934C-52C79CEA31E9}" type="presParOf" srcId="{2FFE068C-E95C-4487-9C65-FB383CE0ED3B}" destId="{EB6EBF45-58CF-4A5A-9BA3-CC7DA47C1FE9}" srcOrd="0" destOrd="0" presId="urn:microsoft.com/office/officeart/2005/8/layout/cycle2"/>
    <dgm:cxn modelId="{E284FD4A-51AE-4EA0-BD86-A3CFBB6136A8}" type="presParOf" srcId="{5B3E965F-FEF6-4342-87F7-7F361A9E643E}" destId="{51A3785C-3FDB-4391-8BB6-E144282D8C46}" srcOrd="2" destOrd="0" presId="urn:microsoft.com/office/officeart/2005/8/layout/cycle2"/>
    <dgm:cxn modelId="{87BA0404-6415-4FFA-B4B2-BDFD21954B9E}" type="presParOf" srcId="{5B3E965F-FEF6-4342-87F7-7F361A9E643E}" destId="{CDB20EC7-AF5E-4227-BE29-8FE13DC7C444}" srcOrd="3" destOrd="0" presId="urn:microsoft.com/office/officeart/2005/8/layout/cycle2"/>
    <dgm:cxn modelId="{7DA620D0-C3C8-4A25-B2E5-BBB3EFF9D205}" type="presParOf" srcId="{CDB20EC7-AF5E-4227-BE29-8FE13DC7C444}" destId="{FE211F8A-0A10-4DB8-ACE2-8A2EBE187227}" srcOrd="0" destOrd="0" presId="urn:microsoft.com/office/officeart/2005/8/layout/cycle2"/>
    <dgm:cxn modelId="{F88F1FB5-C58C-40C9-9DBB-CE0C849928E7}" type="presParOf" srcId="{5B3E965F-FEF6-4342-87F7-7F361A9E643E}" destId="{FB80899E-6684-4DF7-83F6-BD397349E160}" srcOrd="4" destOrd="0" presId="urn:microsoft.com/office/officeart/2005/8/layout/cycle2"/>
    <dgm:cxn modelId="{7519D292-7134-40F6-A44A-6E566CFF5A31}" type="presParOf" srcId="{5B3E965F-FEF6-4342-87F7-7F361A9E643E}" destId="{447EFEA9-BB8E-483C-9DCF-54C32042B72D}" srcOrd="5" destOrd="0" presId="urn:microsoft.com/office/officeart/2005/8/layout/cycle2"/>
    <dgm:cxn modelId="{1A2B507C-995B-4AF1-8476-F8DF061302D7}" type="presParOf" srcId="{447EFEA9-BB8E-483C-9DCF-54C32042B72D}" destId="{BD3B6974-9CC2-44FD-AC49-B426C0AF3244}" srcOrd="0" destOrd="0" presId="urn:microsoft.com/office/officeart/2005/8/layout/cycle2"/>
    <dgm:cxn modelId="{05127ECC-0B33-41C1-BF77-973F2B098547}" type="presParOf" srcId="{5B3E965F-FEF6-4342-87F7-7F361A9E643E}" destId="{E9A397A0-E9D6-4350-82AD-9AD91519F9A7}" srcOrd="6" destOrd="0" presId="urn:microsoft.com/office/officeart/2005/8/layout/cycle2"/>
    <dgm:cxn modelId="{138EEC7F-5147-4675-8534-372BBF72D04F}" type="presParOf" srcId="{5B3E965F-FEF6-4342-87F7-7F361A9E643E}" destId="{5972503F-27C9-4F00-A0A6-A06142394828}" srcOrd="7" destOrd="0" presId="urn:microsoft.com/office/officeart/2005/8/layout/cycle2"/>
    <dgm:cxn modelId="{52C9CD2E-8A19-4954-A297-DB7E8FC6C120}" type="presParOf" srcId="{5972503F-27C9-4F00-A0A6-A06142394828}" destId="{A2E37DFE-77C2-4D86-B159-3A2B3BAD36BA}" srcOrd="0" destOrd="0" presId="urn:microsoft.com/office/officeart/2005/8/layout/cycle2"/>
    <dgm:cxn modelId="{5346ED47-15E9-43B8-B2D6-B7E116F258B5}" type="presParOf" srcId="{5B3E965F-FEF6-4342-87F7-7F361A9E643E}" destId="{E274964F-0EF9-4FA4-A476-A440E28F4904}" srcOrd="8" destOrd="0" presId="urn:microsoft.com/office/officeart/2005/8/layout/cycle2"/>
    <dgm:cxn modelId="{3E4E5F1C-34BC-4988-A6F3-987652070075}" type="presParOf" srcId="{5B3E965F-FEF6-4342-87F7-7F361A9E643E}" destId="{4CE5EEEC-E2F9-4957-B29B-794337944657}" srcOrd="9" destOrd="0" presId="urn:microsoft.com/office/officeart/2005/8/layout/cycle2"/>
    <dgm:cxn modelId="{27D6D847-BCE8-40FE-81DB-A1BB68F8DB59}" type="presParOf" srcId="{4CE5EEEC-E2F9-4957-B29B-794337944657}" destId="{05C994D9-931C-4AB4-8DE3-84E6A582E2D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E92130-84D7-454A-855A-E73546EC13F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EE8762-0148-4C80-958F-6091EC4656D7}">
      <dgm:prSet/>
      <dgm:spPr/>
      <dgm:t>
        <a:bodyPr/>
        <a:lstStyle/>
        <a:p>
          <a:pPr rtl="0"/>
          <a:r>
            <a:rPr lang="en-US" b="1" dirty="0" smtClean="0">
              <a:solidFill>
                <a:srgbClr val="FFFF00"/>
              </a:solidFill>
            </a:rPr>
            <a:t>Saved</a:t>
          </a:r>
          <a:endParaRPr lang="en-US" b="1" dirty="0">
            <a:solidFill>
              <a:srgbClr val="FFFF00"/>
            </a:solidFill>
          </a:endParaRPr>
        </a:p>
      </dgm:t>
    </dgm:pt>
    <dgm:pt modelId="{2E9FA05F-D861-4E19-861E-39C248CFC9C5}" type="parTrans" cxnId="{FB2EB032-BAFF-457F-82E1-1B68A89E6F3E}">
      <dgm:prSet/>
      <dgm:spPr/>
      <dgm:t>
        <a:bodyPr/>
        <a:lstStyle/>
        <a:p>
          <a:endParaRPr lang="en-US"/>
        </a:p>
      </dgm:t>
    </dgm:pt>
    <dgm:pt modelId="{98533499-F793-4264-AC10-7F4531EB5081}" type="sibTrans" cxnId="{FB2EB032-BAFF-457F-82E1-1B68A89E6F3E}">
      <dgm:prSet/>
      <dgm:spPr/>
      <dgm:t>
        <a:bodyPr/>
        <a:lstStyle/>
        <a:p>
          <a:endParaRPr lang="en-US" dirty="0"/>
        </a:p>
      </dgm:t>
    </dgm:pt>
    <dgm:pt modelId="{42A9B6B3-F04A-4786-A462-A6CC95BC158A}">
      <dgm:prSet/>
      <dgm:spPr/>
      <dgm:t>
        <a:bodyPr/>
        <a:lstStyle/>
        <a:p>
          <a:pPr rtl="0"/>
          <a:r>
            <a:rPr lang="en-US" b="1" dirty="0" smtClean="0">
              <a:solidFill>
                <a:srgbClr val="C00000"/>
              </a:solidFill>
            </a:rPr>
            <a:t>Saved</a:t>
          </a:r>
          <a:endParaRPr lang="en-US" b="1" dirty="0">
            <a:solidFill>
              <a:srgbClr val="C00000"/>
            </a:solidFill>
          </a:endParaRPr>
        </a:p>
      </dgm:t>
    </dgm:pt>
    <dgm:pt modelId="{76937A91-E8B8-43A8-A539-724583CECF25}" type="parTrans" cxnId="{64969F0C-E0BA-46D3-A52C-64A8C8C344FB}">
      <dgm:prSet/>
      <dgm:spPr/>
      <dgm:t>
        <a:bodyPr/>
        <a:lstStyle/>
        <a:p>
          <a:endParaRPr lang="en-US"/>
        </a:p>
      </dgm:t>
    </dgm:pt>
    <dgm:pt modelId="{76591A8C-2038-4DCB-8106-9FAA90627392}" type="sibTrans" cxnId="{64969F0C-E0BA-46D3-A52C-64A8C8C344FB}">
      <dgm:prSet/>
      <dgm:spPr/>
      <dgm:t>
        <a:bodyPr/>
        <a:lstStyle/>
        <a:p>
          <a:endParaRPr lang="en-US" dirty="0"/>
        </a:p>
      </dgm:t>
    </dgm:pt>
    <dgm:pt modelId="{4A879B79-3FB1-401B-AD82-FB7485B6B3FD}">
      <dgm:prSet/>
      <dgm:spPr/>
      <dgm:t>
        <a:bodyPr/>
        <a:lstStyle/>
        <a:p>
          <a:pPr rtl="0"/>
          <a:r>
            <a:rPr lang="en-US" b="1" dirty="0" smtClean="0">
              <a:solidFill>
                <a:srgbClr val="002060"/>
              </a:solidFill>
            </a:rPr>
            <a:t>Saved</a:t>
          </a:r>
          <a:endParaRPr lang="en-US" b="1" dirty="0">
            <a:solidFill>
              <a:srgbClr val="002060"/>
            </a:solidFill>
          </a:endParaRPr>
        </a:p>
      </dgm:t>
    </dgm:pt>
    <dgm:pt modelId="{18021EBD-DDD7-4495-8203-2A86E8A1B028}" type="parTrans" cxnId="{581F8C8D-DA19-4EB5-90E5-49514C1A3349}">
      <dgm:prSet/>
      <dgm:spPr/>
      <dgm:t>
        <a:bodyPr/>
        <a:lstStyle/>
        <a:p>
          <a:endParaRPr lang="en-US"/>
        </a:p>
      </dgm:t>
    </dgm:pt>
    <dgm:pt modelId="{B107B212-5900-4304-972B-402DE741C339}" type="sibTrans" cxnId="{581F8C8D-DA19-4EB5-90E5-49514C1A3349}">
      <dgm:prSet/>
      <dgm:spPr/>
      <dgm:t>
        <a:bodyPr/>
        <a:lstStyle/>
        <a:p>
          <a:endParaRPr lang="en-US" dirty="0"/>
        </a:p>
      </dgm:t>
    </dgm:pt>
    <dgm:pt modelId="{FA1413C4-96A0-42E9-A179-E859E07CA368}">
      <dgm:prSet/>
      <dgm:spPr/>
      <dgm:t>
        <a:bodyPr/>
        <a:lstStyle/>
        <a:p>
          <a:pPr rtl="0"/>
          <a:r>
            <a:rPr lang="en-US" b="1" dirty="0" smtClean="0">
              <a:solidFill>
                <a:srgbClr val="92D050"/>
              </a:solidFill>
            </a:rPr>
            <a:t>Saved</a:t>
          </a:r>
          <a:endParaRPr lang="en-US" b="1" dirty="0">
            <a:solidFill>
              <a:srgbClr val="92D050"/>
            </a:solidFill>
          </a:endParaRPr>
        </a:p>
      </dgm:t>
    </dgm:pt>
    <dgm:pt modelId="{0758324D-6359-480F-A918-C71E628A69F7}" type="parTrans" cxnId="{9C22ADB8-8D00-468A-8E95-5B4AFDFC00FD}">
      <dgm:prSet/>
      <dgm:spPr/>
      <dgm:t>
        <a:bodyPr/>
        <a:lstStyle/>
        <a:p>
          <a:endParaRPr lang="en-US"/>
        </a:p>
      </dgm:t>
    </dgm:pt>
    <dgm:pt modelId="{38FC9334-ED7B-4CF2-A3C6-E58B82CB90AC}" type="sibTrans" cxnId="{9C22ADB8-8D00-468A-8E95-5B4AFDFC00FD}">
      <dgm:prSet/>
      <dgm:spPr/>
      <dgm:t>
        <a:bodyPr/>
        <a:lstStyle/>
        <a:p>
          <a:endParaRPr lang="en-US" dirty="0"/>
        </a:p>
      </dgm:t>
    </dgm:pt>
    <dgm:pt modelId="{CA4EFE8E-7469-474F-8748-FC5C03EEEA8F}">
      <dgm:prSet/>
      <dgm:spPr/>
      <dgm:t>
        <a:bodyPr/>
        <a:lstStyle/>
        <a:p>
          <a:pPr rtl="0"/>
          <a:r>
            <a:rPr lang="en-US" b="1" dirty="0" smtClean="0"/>
            <a:t>Saved</a:t>
          </a:r>
          <a:endParaRPr lang="en-US" b="1" dirty="0"/>
        </a:p>
      </dgm:t>
    </dgm:pt>
    <dgm:pt modelId="{5C1F7E6B-5E6F-4B66-801F-FFB938B92EF1}" type="parTrans" cxnId="{010596B4-F554-400D-B7D1-95F38B70BF8C}">
      <dgm:prSet/>
      <dgm:spPr/>
      <dgm:t>
        <a:bodyPr/>
        <a:lstStyle/>
        <a:p>
          <a:endParaRPr lang="en-US"/>
        </a:p>
      </dgm:t>
    </dgm:pt>
    <dgm:pt modelId="{3CDE59B5-FD27-4B78-A166-915F2F90F9CD}" type="sibTrans" cxnId="{010596B4-F554-400D-B7D1-95F38B70BF8C}">
      <dgm:prSet/>
      <dgm:spPr/>
      <dgm:t>
        <a:bodyPr/>
        <a:lstStyle/>
        <a:p>
          <a:endParaRPr lang="en-US" dirty="0"/>
        </a:p>
      </dgm:t>
    </dgm:pt>
    <dgm:pt modelId="{5B3E965F-FEF6-4342-87F7-7F361A9E643E}" type="pres">
      <dgm:prSet presAssocID="{EFE92130-84D7-454A-855A-E73546EC13F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D6D9C9-1A82-4317-9EF7-51C391B66CEE}" type="pres">
      <dgm:prSet presAssocID="{89EE8762-0148-4C80-958F-6091EC4656D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E068C-E95C-4487-9C65-FB383CE0ED3B}" type="pres">
      <dgm:prSet presAssocID="{98533499-F793-4264-AC10-7F4531EB5081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B6EBF45-58CF-4A5A-9BA3-CC7DA47C1FE9}" type="pres">
      <dgm:prSet presAssocID="{98533499-F793-4264-AC10-7F4531EB5081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51A3785C-3FDB-4391-8BB6-E144282D8C46}" type="pres">
      <dgm:prSet presAssocID="{42A9B6B3-F04A-4786-A462-A6CC95BC158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20EC7-AF5E-4227-BE29-8FE13DC7C444}" type="pres">
      <dgm:prSet presAssocID="{76591A8C-2038-4DCB-8106-9FAA90627392}" presName="sibTrans" presStyleLbl="sibTrans2D1" presStyleIdx="1" presStyleCnt="5"/>
      <dgm:spPr/>
      <dgm:t>
        <a:bodyPr/>
        <a:lstStyle/>
        <a:p>
          <a:endParaRPr lang="en-US"/>
        </a:p>
      </dgm:t>
    </dgm:pt>
    <dgm:pt modelId="{FE211F8A-0A10-4DB8-ACE2-8A2EBE187227}" type="pres">
      <dgm:prSet presAssocID="{76591A8C-2038-4DCB-8106-9FAA90627392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B80899E-6684-4DF7-83F6-BD397349E160}" type="pres">
      <dgm:prSet presAssocID="{4A879B79-3FB1-401B-AD82-FB7485B6B3F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EFEA9-BB8E-483C-9DCF-54C32042B72D}" type="pres">
      <dgm:prSet presAssocID="{B107B212-5900-4304-972B-402DE741C339}" presName="sibTrans" presStyleLbl="sibTrans2D1" presStyleIdx="2" presStyleCnt="5"/>
      <dgm:spPr/>
      <dgm:t>
        <a:bodyPr/>
        <a:lstStyle/>
        <a:p>
          <a:endParaRPr lang="en-US"/>
        </a:p>
      </dgm:t>
    </dgm:pt>
    <dgm:pt modelId="{BD3B6974-9CC2-44FD-AC49-B426C0AF3244}" type="pres">
      <dgm:prSet presAssocID="{B107B212-5900-4304-972B-402DE741C339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E9A397A0-E9D6-4350-82AD-9AD91519F9A7}" type="pres">
      <dgm:prSet presAssocID="{FA1413C4-96A0-42E9-A179-E859E07CA36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2503F-27C9-4F00-A0A6-A06142394828}" type="pres">
      <dgm:prSet presAssocID="{38FC9334-ED7B-4CF2-A3C6-E58B82CB90A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2E37DFE-77C2-4D86-B159-3A2B3BAD36BA}" type="pres">
      <dgm:prSet presAssocID="{38FC9334-ED7B-4CF2-A3C6-E58B82CB90AC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E274964F-0EF9-4FA4-A476-A440E28F4904}" type="pres">
      <dgm:prSet presAssocID="{CA4EFE8E-7469-474F-8748-FC5C03EEEA8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E5EEEC-E2F9-4957-B29B-794337944657}" type="pres">
      <dgm:prSet presAssocID="{3CDE59B5-FD27-4B78-A166-915F2F90F9CD}" presName="sibTrans" presStyleLbl="sibTrans2D1" presStyleIdx="4" presStyleCnt="5"/>
      <dgm:spPr/>
      <dgm:t>
        <a:bodyPr/>
        <a:lstStyle/>
        <a:p>
          <a:endParaRPr lang="en-US"/>
        </a:p>
      </dgm:t>
    </dgm:pt>
    <dgm:pt modelId="{05C994D9-931C-4AB4-8DE3-84E6A582E2DE}" type="pres">
      <dgm:prSet presAssocID="{3CDE59B5-FD27-4B78-A166-915F2F90F9CD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F3C46450-E8C4-49BE-8EF2-1C5C5F6CB3F6}" type="presOf" srcId="{4A879B79-3FB1-401B-AD82-FB7485B6B3FD}" destId="{FB80899E-6684-4DF7-83F6-BD397349E160}" srcOrd="0" destOrd="0" presId="urn:microsoft.com/office/officeart/2005/8/layout/cycle2"/>
    <dgm:cxn modelId="{8F6D51C6-C933-4BF7-AACB-45FF45434EC2}" type="presOf" srcId="{98533499-F793-4264-AC10-7F4531EB5081}" destId="{EB6EBF45-58CF-4A5A-9BA3-CC7DA47C1FE9}" srcOrd="1" destOrd="0" presId="urn:microsoft.com/office/officeart/2005/8/layout/cycle2"/>
    <dgm:cxn modelId="{45E6AA24-A520-4017-A65A-15C5720C9D5B}" type="presOf" srcId="{FA1413C4-96A0-42E9-A179-E859E07CA368}" destId="{E9A397A0-E9D6-4350-82AD-9AD91519F9A7}" srcOrd="0" destOrd="0" presId="urn:microsoft.com/office/officeart/2005/8/layout/cycle2"/>
    <dgm:cxn modelId="{FB2EB032-BAFF-457F-82E1-1B68A89E6F3E}" srcId="{EFE92130-84D7-454A-855A-E73546EC13F2}" destId="{89EE8762-0148-4C80-958F-6091EC4656D7}" srcOrd="0" destOrd="0" parTransId="{2E9FA05F-D861-4E19-861E-39C248CFC9C5}" sibTransId="{98533499-F793-4264-AC10-7F4531EB5081}"/>
    <dgm:cxn modelId="{5FF95F9B-35FE-4352-BC35-FA28D8FB4B05}" type="presOf" srcId="{EFE92130-84D7-454A-855A-E73546EC13F2}" destId="{5B3E965F-FEF6-4342-87F7-7F361A9E643E}" srcOrd="0" destOrd="0" presId="urn:microsoft.com/office/officeart/2005/8/layout/cycle2"/>
    <dgm:cxn modelId="{3FB75665-A65C-4985-B37B-39218F0B236E}" type="presOf" srcId="{38FC9334-ED7B-4CF2-A3C6-E58B82CB90AC}" destId="{5972503F-27C9-4F00-A0A6-A06142394828}" srcOrd="0" destOrd="0" presId="urn:microsoft.com/office/officeart/2005/8/layout/cycle2"/>
    <dgm:cxn modelId="{1F56D755-45D8-4866-85F2-AE3E955283F7}" type="presOf" srcId="{98533499-F793-4264-AC10-7F4531EB5081}" destId="{2FFE068C-E95C-4487-9C65-FB383CE0ED3B}" srcOrd="0" destOrd="0" presId="urn:microsoft.com/office/officeart/2005/8/layout/cycle2"/>
    <dgm:cxn modelId="{99C3A9EF-1EE6-441A-AAF4-8422A309316B}" type="presOf" srcId="{B107B212-5900-4304-972B-402DE741C339}" destId="{447EFEA9-BB8E-483C-9DCF-54C32042B72D}" srcOrd="0" destOrd="0" presId="urn:microsoft.com/office/officeart/2005/8/layout/cycle2"/>
    <dgm:cxn modelId="{345AAAFE-6A01-474F-9555-FACF78BE71C7}" type="presOf" srcId="{B107B212-5900-4304-972B-402DE741C339}" destId="{BD3B6974-9CC2-44FD-AC49-B426C0AF3244}" srcOrd="1" destOrd="0" presId="urn:microsoft.com/office/officeart/2005/8/layout/cycle2"/>
    <dgm:cxn modelId="{9C22ADB8-8D00-468A-8E95-5B4AFDFC00FD}" srcId="{EFE92130-84D7-454A-855A-E73546EC13F2}" destId="{FA1413C4-96A0-42E9-A179-E859E07CA368}" srcOrd="3" destOrd="0" parTransId="{0758324D-6359-480F-A918-C71E628A69F7}" sibTransId="{38FC9334-ED7B-4CF2-A3C6-E58B82CB90AC}"/>
    <dgm:cxn modelId="{1029F968-D5E7-4CC1-AC84-E4D6521B40C5}" type="presOf" srcId="{3CDE59B5-FD27-4B78-A166-915F2F90F9CD}" destId="{05C994D9-931C-4AB4-8DE3-84E6A582E2DE}" srcOrd="1" destOrd="0" presId="urn:microsoft.com/office/officeart/2005/8/layout/cycle2"/>
    <dgm:cxn modelId="{302D62D2-B77F-4C1E-80C2-9E91DEEF0954}" type="presOf" srcId="{76591A8C-2038-4DCB-8106-9FAA90627392}" destId="{FE211F8A-0A10-4DB8-ACE2-8A2EBE187227}" srcOrd="1" destOrd="0" presId="urn:microsoft.com/office/officeart/2005/8/layout/cycle2"/>
    <dgm:cxn modelId="{581F8C8D-DA19-4EB5-90E5-49514C1A3349}" srcId="{EFE92130-84D7-454A-855A-E73546EC13F2}" destId="{4A879B79-3FB1-401B-AD82-FB7485B6B3FD}" srcOrd="2" destOrd="0" parTransId="{18021EBD-DDD7-4495-8203-2A86E8A1B028}" sibTransId="{B107B212-5900-4304-972B-402DE741C339}"/>
    <dgm:cxn modelId="{010596B4-F554-400D-B7D1-95F38B70BF8C}" srcId="{EFE92130-84D7-454A-855A-E73546EC13F2}" destId="{CA4EFE8E-7469-474F-8748-FC5C03EEEA8F}" srcOrd="4" destOrd="0" parTransId="{5C1F7E6B-5E6F-4B66-801F-FFB938B92EF1}" sibTransId="{3CDE59B5-FD27-4B78-A166-915F2F90F9CD}"/>
    <dgm:cxn modelId="{054D7E0B-11CF-4817-B34A-6F61DA90E03A}" type="presOf" srcId="{38FC9334-ED7B-4CF2-A3C6-E58B82CB90AC}" destId="{A2E37DFE-77C2-4D86-B159-3A2B3BAD36BA}" srcOrd="1" destOrd="0" presId="urn:microsoft.com/office/officeart/2005/8/layout/cycle2"/>
    <dgm:cxn modelId="{C3EDD51C-FA85-4138-9E9A-5050AEB4C712}" type="presOf" srcId="{3CDE59B5-FD27-4B78-A166-915F2F90F9CD}" destId="{4CE5EEEC-E2F9-4957-B29B-794337944657}" srcOrd="0" destOrd="0" presId="urn:microsoft.com/office/officeart/2005/8/layout/cycle2"/>
    <dgm:cxn modelId="{5EA0CABF-F2C2-47EF-B27E-01CC4097E70E}" type="presOf" srcId="{42A9B6B3-F04A-4786-A462-A6CC95BC158A}" destId="{51A3785C-3FDB-4391-8BB6-E144282D8C46}" srcOrd="0" destOrd="0" presId="urn:microsoft.com/office/officeart/2005/8/layout/cycle2"/>
    <dgm:cxn modelId="{8F948C28-56B4-4095-96A6-A0FC2BCF06D6}" type="presOf" srcId="{CA4EFE8E-7469-474F-8748-FC5C03EEEA8F}" destId="{E274964F-0EF9-4FA4-A476-A440E28F4904}" srcOrd="0" destOrd="0" presId="urn:microsoft.com/office/officeart/2005/8/layout/cycle2"/>
    <dgm:cxn modelId="{432D7B01-DE59-4E51-B9B8-8298EA03B7BA}" type="presOf" srcId="{89EE8762-0148-4C80-958F-6091EC4656D7}" destId="{84D6D9C9-1A82-4317-9EF7-51C391B66CEE}" srcOrd="0" destOrd="0" presId="urn:microsoft.com/office/officeart/2005/8/layout/cycle2"/>
    <dgm:cxn modelId="{64969F0C-E0BA-46D3-A52C-64A8C8C344FB}" srcId="{EFE92130-84D7-454A-855A-E73546EC13F2}" destId="{42A9B6B3-F04A-4786-A462-A6CC95BC158A}" srcOrd="1" destOrd="0" parTransId="{76937A91-E8B8-43A8-A539-724583CECF25}" sibTransId="{76591A8C-2038-4DCB-8106-9FAA90627392}"/>
    <dgm:cxn modelId="{F7D82E68-E8D8-4224-8D01-58C4D297B02E}" type="presOf" srcId="{76591A8C-2038-4DCB-8106-9FAA90627392}" destId="{CDB20EC7-AF5E-4227-BE29-8FE13DC7C444}" srcOrd="0" destOrd="0" presId="urn:microsoft.com/office/officeart/2005/8/layout/cycle2"/>
    <dgm:cxn modelId="{C5756AD4-4A4F-40EF-9970-29DBC374784A}" type="presParOf" srcId="{5B3E965F-FEF6-4342-87F7-7F361A9E643E}" destId="{84D6D9C9-1A82-4317-9EF7-51C391B66CEE}" srcOrd="0" destOrd="0" presId="urn:microsoft.com/office/officeart/2005/8/layout/cycle2"/>
    <dgm:cxn modelId="{6EC7DB7F-08E8-4B23-89ED-3272B16B083D}" type="presParOf" srcId="{5B3E965F-FEF6-4342-87F7-7F361A9E643E}" destId="{2FFE068C-E95C-4487-9C65-FB383CE0ED3B}" srcOrd="1" destOrd="0" presId="urn:microsoft.com/office/officeart/2005/8/layout/cycle2"/>
    <dgm:cxn modelId="{20B92564-9C7B-4676-B75D-965B058C5DFC}" type="presParOf" srcId="{2FFE068C-E95C-4487-9C65-FB383CE0ED3B}" destId="{EB6EBF45-58CF-4A5A-9BA3-CC7DA47C1FE9}" srcOrd="0" destOrd="0" presId="urn:microsoft.com/office/officeart/2005/8/layout/cycle2"/>
    <dgm:cxn modelId="{2F54DB3B-5EEE-4D9B-8500-D629AA425C6E}" type="presParOf" srcId="{5B3E965F-FEF6-4342-87F7-7F361A9E643E}" destId="{51A3785C-3FDB-4391-8BB6-E144282D8C46}" srcOrd="2" destOrd="0" presId="urn:microsoft.com/office/officeart/2005/8/layout/cycle2"/>
    <dgm:cxn modelId="{DB8D7A9E-63D4-4C86-A414-40B86BC305AB}" type="presParOf" srcId="{5B3E965F-FEF6-4342-87F7-7F361A9E643E}" destId="{CDB20EC7-AF5E-4227-BE29-8FE13DC7C444}" srcOrd="3" destOrd="0" presId="urn:microsoft.com/office/officeart/2005/8/layout/cycle2"/>
    <dgm:cxn modelId="{5C69196E-C13B-47DB-90D0-2ECFE907D40F}" type="presParOf" srcId="{CDB20EC7-AF5E-4227-BE29-8FE13DC7C444}" destId="{FE211F8A-0A10-4DB8-ACE2-8A2EBE187227}" srcOrd="0" destOrd="0" presId="urn:microsoft.com/office/officeart/2005/8/layout/cycle2"/>
    <dgm:cxn modelId="{4794A7DE-794E-4550-A3D1-D79EB4CC6ED3}" type="presParOf" srcId="{5B3E965F-FEF6-4342-87F7-7F361A9E643E}" destId="{FB80899E-6684-4DF7-83F6-BD397349E160}" srcOrd="4" destOrd="0" presId="urn:microsoft.com/office/officeart/2005/8/layout/cycle2"/>
    <dgm:cxn modelId="{A86775D5-D480-45A5-A0A3-A7914CDE82C6}" type="presParOf" srcId="{5B3E965F-FEF6-4342-87F7-7F361A9E643E}" destId="{447EFEA9-BB8E-483C-9DCF-54C32042B72D}" srcOrd="5" destOrd="0" presId="urn:microsoft.com/office/officeart/2005/8/layout/cycle2"/>
    <dgm:cxn modelId="{D0257906-9586-42FE-A91D-A4411B753203}" type="presParOf" srcId="{447EFEA9-BB8E-483C-9DCF-54C32042B72D}" destId="{BD3B6974-9CC2-44FD-AC49-B426C0AF3244}" srcOrd="0" destOrd="0" presId="urn:microsoft.com/office/officeart/2005/8/layout/cycle2"/>
    <dgm:cxn modelId="{19F5FD26-B195-4ABF-B95A-EDF73A38FDBA}" type="presParOf" srcId="{5B3E965F-FEF6-4342-87F7-7F361A9E643E}" destId="{E9A397A0-E9D6-4350-82AD-9AD91519F9A7}" srcOrd="6" destOrd="0" presId="urn:microsoft.com/office/officeart/2005/8/layout/cycle2"/>
    <dgm:cxn modelId="{9AA9B48C-D211-4212-9412-687724C19D86}" type="presParOf" srcId="{5B3E965F-FEF6-4342-87F7-7F361A9E643E}" destId="{5972503F-27C9-4F00-A0A6-A06142394828}" srcOrd="7" destOrd="0" presId="urn:microsoft.com/office/officeart/2005/8/layout/cycle2"/>
    <dgm:cxn modelId="{EEFABFDF-B6B1-4192-AAAA-AB13041C36D9}" type="presParOf" srcId="{5972503F-27C9-4F00-A0A6-A06142394828}" destId="{A2E37DFE-77C2-4D86-B159-3A2B3BAD36BA}" srcOrd="0" destOrd="0" presId="urn:microsoft.com/office/officeart/2005/8/layout/cycle2"/>
    <dgm:cxn modelId="{7FCDE805-CEAA-4329-969C-24B5D911CDD6}" type="presParOf" srcId="{5B3E965F-FEF6-4342-87F7-7F361A9E643E}" destId="{E274964F-0EF9-4FA4-A476-A440E28F4904}" srcOrd="8" destOrd="0" presId="urn:microsoft.com/office/officeart/2005/8/layout/cycle2"/>
    <dgm:cxn modelId="{0EDE6753-EA66-4ACE-8083-DF8FA755C234}" type="presParOf" srcId="{5B3E965F-FEF6-4342-87F7-7F361A9E643E}" destId="{4CE5EEEC-E2F9-4957-B29B-794337944657}" srcOrd="9" destOrd="0" presId="urn:microsoft.com/office/officeart/2005/8/layout/cycle2"/>
    <dgm:cxn modelId="{D3423DA5-A9E1-4E8B-9263-E9DFA2270DF6}" type="presParOf" srcId="{4CE5EEEC-E2F9-4957-B29B-794337944657}" destId="{05C994D9-931C-4AB4-8DE3-84E6A582E2D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D6D9C9-1A82-4317-9EF7-51C391B66CEE}">
      <dsp:nvSpPr>
        <dsp:cNvPr id="0" name=""/>
        <dsp:cNvSpPr/>
      </dsp:nvSpPr>
      <dsp:spPr>
        <a:xfrm>
          <a:off x="3386397" y="208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FFFF00"/>
              </a:solidFill>
            </a:rPr>
            <a:t>Saved</a:t>
          </a:r>
          <a:endParaRPr lang="en-US" sz="3200" b="1" kern="1200" dirty="0">
            <a:solidFill>
              <a:srgbClr val="FFFF00"/>
            </a:solidFill>
          </a:endParaRPr>
        </a:p>
      </dsp:txBody>
      <dsp:txXfrm>
        <a:off x="3386397" y="208"/>
        <a:ext cx="1533004" cy="1533004"/>
      </dsp:txXfrm>
    </dsp:sp>
    <dsp:sp modelId="{2FFE068C-E95C-4487-9C65-FB383CE0ED3B}">
      <dsp:nvSpPr>
        <dsp:cNvPr id="0" name=""/>
        <dsp:cNvSpPr/>
      </dsp:nvSpPr>
      <dsp:spPr>
        <a:xfrm rot="2160000">
          <a:off x="4871307" y="1178548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2160000">
        <a:off x="4871307" y="1178548"/>
        <a:ext cx="409002" cy="517388"/>
      </dsp:txXfrm>
    </dsp:sp>
    <dsp:sp modelId="{51A3785C-3FDB-4391-8BB6-E144282D8C46}">
      <dsp:nvSpPr>
        <dsp:cNvPr id="0" name=""/>
        <dsp:cNvSpPr/>
      </dsp:nvSpPr>
      <dsp:spPr>
        <a:xfrm>
          <a:off x="5250944" y="1354881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C00000"/>
              </a:solidFill>
            </a:rPr>
            <a:t>Saved</a:t>
          </a:r>
          <a:endParaRPr lang="en-US" sz="3200" b="1" kern="1200" dirty="0">
            <a:solidFill>
              <a:srgbClr val="C00000"/>
            </a:solidFill>
          </a:endParaRPr>
        </a:p>
      </dsp:txBody>
      <dsp:txXfrm>
        <a:off x="5250944" y="1354881"/>
        <a:ext cx="1533004" cy="1533004"/>
      </dsp:txXfrm>
    </dsp:sp>
    <dsp:sp modelId="{CDB20EC7-AF5E-4227-BE29-8FE13DC7C444}">
      <dsp:nvSpPr>
        <dsp:cNvPr id="0" name=""/>
        <dsp:cNvSpPr/>
      </dsp:nvSpPr>
      <dsp:spPr>
        <a:xfrm rot="6480000">
          <a:off x="5460425" y="2947632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6480000">
        <a:off x="5460425" y="2947632"/>
        <a:ext cx="409002" cy="517388"/>
      </dsp:txXfrm>
    </dsp:sp>
    <dsp:sp modelId="{FB80899E-6684-4DF7-83F6-BD397349E160}">
      <dsp:nvSpPr>
        <dsp:cNvPr id="0" name=""/>
        <dsp:cNvSpPr/>
      </dsp:nvSpPr>
      <dsp:spPr>
        <a:xfrm>
          <a:off x="4538751" y="3546787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02060"/>
              </a:solidFill>
            </a:rPr>
            <a:t>Saved</a:t>
          </a:r>
          <a:endParaRPr lang="en-US" sz="3200" b="1" kern="1200" dirty="0">
            <a:solidFill>
              <a:srgbClr val="002060"/>
            </a:solidFill>
          </a:endParaRPr>
        </a:p>
      </dsp:txBody>
      <dsp:txXfrm>
        <a:off x="4538751" y="3546787"/>
        <a:ext cx="1533004" cy="1533004"/>
      </dsp:txXfrm>
    </dsp:sp>
    <dsp:sp modelId="{447EFEA9-BB8E-483C-9DCF-54C32042B72D}">
      <dsp:nvSpPr>
        <dsp:cNvPr id="0" name=""/>
        <dsp:cNvSpPr/>
      </dsp:nvSpPr>
      <dsp:spPr>
        <a:xfrm rot="10800000">
          <a:off x="3959974" y="4054594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10800000">
        <a:off x="3959974" y="4054594"/>
        <a:ext cx="409002" cy="517388"/>
      </dsp:txXfrm>
    </dsp:sp>
    <dsp:sp modelId="{E9A397A0-E9D6-4350-82AD-9AD91519F9A7}">
      <dsp:nvSpPr>
        <dsp:cNvPr id="0" name=""/>
        <dsp:cNvSpPr/>
      </dsp:nvSpPr>
      <dsp:spPr>
        <a:xfrm>
          <a:off x="2234044" y="3546787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92D050"/>
              </a:solidFill>
            </a:rPr>
            <a:t>Saved</a:t>
          </a:r>
          <a:endParaRPr lang="en-US" sz="3200" b="1" kern="1200" dirty="0">
            <a:solidFill>
              <a:srgbClr val="92D050"/>
            </a:solidFill>
          </a:endParaRPr>
        </a:p>
      </dsp:txBody>
      <dsp:txXfrm>
        <a:off x="2234044" y="3546787"/>
        <a:ext cx="1533004" cy="1533004"/>
      </dsp:txXfrm>
    </dsp:sp>
    <dsp:sp modelId="{5972503F-27C9-4F00-A0A6-A06142394828}">
      <dsp:nvSpPr>
        <dsp:cNvPr id="0" name=""/>
        <dsp:cNvSpPr/>
      </dsp:nvSpPr>
      <dsp:spPr>
        <a:xfrm rot="15120000">
          <a:off x="2443525" y="2969650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15120000">
        <a:off x="2443525" y="2969650"/>
        <a:ext cx="409002" cy="517388"/>
      </dsp:txXfrm>
    </dsp:sp>
    <dsp:sp modelId="{E274964F-0EF9-4FA4-A476-A440E28F4904}">
      <dsp:nvSpPr>
        <dsp:cNvPr id="0" name=""/>
        <dsp:cNvSpPr/>
      </dsp:nvSpPr>
      <dsp:spPr>
        <a:xfrm>
          <a:off x="1521851" y="1354881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Saved</a:t>
          </a:r>
          <a:endParaRPr lang="en-US" sz="3200" b="1" kern="1200" dirty="0"/>
        </a:p>
      </dsp:txBody>
      <dsp:txXfrm>
        <a:off x="1521851" y="1354881"/>
        <a:ext cx="1533004" cy="1533004"/>
      </dsp:txXfrm>
    </dsp:sp>
    <dsp:sp modelId="{4CE5EEEC-E2F9-4957-B29B-794337944657}">
      <dsp:nvSpPr>
        <dsp:cNvPr id="0" name=""/>
        <dsp:cNvSpPr/>
      </dsp:nvSpPr>
      <dsp:spPr>
        <a:xfrm rot="19440000">
          <a:off x="3006760" y="1192156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19440000">
        <a:off x="3006760" y="1192156"/>
        <a:ext cx="409002" cy="5173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D6D9C9-1A82-4317-9EF7-51C391B66CEE}">
      <dsp:nvSpPr>
        <dsp:cNvPr id="0" name=""/>
        <dsp:cNvSpPr/>
      </dsp:nvSpPr>
      <dsp:spPr>
        <a:xfrm>
          <a:off x="3386397" y="208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FFFF00"/>
              </a:solidFill>
            </a:rPr>
            <a:t>Saved</a:t>
          </a:r>
          <a:endParaRPr lang="en-US" sz="3200" b="1" kern="1200" dirty="0">
            <a:solidFill>
              <a:srgbClr val="FFFF00"/>
            </a:solidFill>
          </a:endParaRPr>
        </a:p>
      </dsp:txBody>
      <dsp:txXfrm>
        <a:off x="3386397" y="208"/>
        <a:ext cx="1533004" cy="1533004"/>
      </dsp:txXfrm>
    </dsp:sp>
    <dsp:sp modelId="{2FFE068C-E95C-4487-9C65-FB383CE0ED3B}">
      <dsp:nvSpPr>
        <dsp:cNvPr id="0" name=""/>
        <dsp:cNvSpPr/>
      </dsp:nvSpPr>
      <dsp:spPr>
        <a:xfrm rot="2160000">
          <a:off x="4871307" y="1178548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2160000">
        <a:off x="4871307" y="1178548"/>
        <a:ext cx="409002" cy="517388"/>
      </dsp:txXfrm>
    </dsp:sp>
    <dsp:sp modelId="{51A3785C-3FDB-4391-8BB6-E144282D8C46}">
      <dsp:nvSpPr>
        <dsp:cNvPr id="0" name=""/>
        <dsp:cNvSpPr/>
      </dsp:nvSpPr>
      <dsp:spPr>
        <a:xfrm>
          <a:off x="5250944" y="1354881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C00000"/>
              </a:solidFill>
            </a:rPr>
            <a:t>Saved</a:t>
          </a:r>
          <a:endParaRPr lang="en-US" sz="3200" b="1" kern="1200" dirty="0">
            <a:solidFill>
              <a:srgbClr val="C00000"/>
            </a:solidFill>
          </a:endParaRPr>
        </a:p>
      </dsp:txBody>
      <dsp:txXfrm>
        <a:off x="5250944" y="1354881"/>
        <a:ext cx="1533004" cy="1533004"/>
      </dsp:txXfrm>
    </dsp:sp>
    <dsp:sp modelId="{CDB20EC7-AF5E-4227-BE29-8FE13DC7C444}">
      <dsp:nvSpPr>
        <dsp:cNvPr id="0" name=""/>
        <dsp:cNvSpPr/>
      </dsp:nvSpPr>
      <dsp:spPr>
        <a:xfrm rot="6480000">
          <a:off x="5460425" y="2947632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6480000">
        <a:off x="5460425" y="2947632"/>
        <a:ext cx="409002" cy="517388"/>
      </dsp:txXfrm>
    </dsp:sp>
    <dsp:sp modelId="{FB80899E-6684-4DF7-83F6-BD397349E160}">
      <dsp:nvSpPr>
        <dsp:cNvPr id="0" name=""/>
        <dsp:cNvSpPr/>
      </dsp:nvSpPr>
      <dsp:spPr>
        <a:xfrm>
          <a:off x="4538751" y="3546787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02060"/>
              </a:solidFill>
            </a:rPr>
            <a:t>Saved</a:t>
          </a:r>
          <a:endParaRPr lang="en-US" sz="3200" b="1" kern="1200" dirty="0">
            <a:solidFill>
              <a:srgbClr val="002060"/>
            </a:solidFill>
          </a:endParaRPr>
        </a:p>
      </dsp:txBody>
      <dsp:txXfrm>
        <a:off x="4538751" y="3546787"/>
        <a:ext cx="1533004" cy="1533004"/>
      </dsp:txXfrm>
    </dsp:sp>
    <dsp:sp modelId="{447EFEA9-BB8E-483C-9DCF-54C32042B72D}">
      <dsp:nvSpPr>
        <dsp:cNvPr id="0" name=""/>
        <dsp:cNvSpPr/>
      </dsp:nvSpPr>
      <dsp:spPr>
        <a:xfrm rot="10800000">
          <a:off x="3959974" y="4054594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10800000">
        <a:off x="3959974" y="4054594"/>
        <a:ext cx="409002" cy="517388"/>
      </dsp:txXfrm>
    </dsp:sp>
    <dsp:sp modelId="{E9A397A0-E9D6-4350-82AD-9AD91519F9A7}">
      <dsp:nvSpPr>
        <dsp:cNvPr id="0" name=""/>
        <dsp:cNvSpPr/>
      </dsp:nvSpPr>
      <dsp:spPr>
        <a:xfrm>
          <a:off x="2234044" y="3546787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92D050"/>
              </a:solidFill>
            </a:rPr>
            <a:t>Saved</a:t>
          </a:r>
          <a:endParaRPr lang="en-US" sz="3200" b="1" kern="1200" dirty="0">
            <a:solidFill>
              <a:srgbClr val="92D050"/>
            </a:solidFill>
          </a:endParaRPr>
        </a:p>
      </dsp:txBody>
      <dsp:txXfrm>
        <a:off x="2234044" y="3546787"/>
        <a:ext cx="1533004" cy="1533004"/>
      </dsp:txXfrm>
    </dsp:sp>
    <dsp:sp modelId="{5972503F-27C9-4F00-A0A6-A06142394828}">
      <dsp:nvSpPr>
        <dsp:cNvPr id="0" name=""/>
        <dsp:cNvSpPr/>
      </dsp:nvSpPr>
      <dsp:spPr>
        <a:xfrm rot="15120000">
          <a:off x="2443525" y="2969650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15120000">
        <a:off x="2443525" y="2969650"/>
        <a:ext cx="409002" cy="517388"/>
      </dsp:txXfrm>
    </dsp:sp>
    <dsp:sp modelId="{E274964F-0EF9-4FA4-A476-A440E28F4904}">
      <dsp:nvSpPr>
        <dsp:cNvPr id="0" name=""/>
        <dsp:cNvSpPr/>
      </dsp:nvSpPr>
      <dsp:spPr>
        <a:xfrm>
          <a:off x="1521851" y="1354881"/>
          <a:ext cx="1533004" cy="15330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Saved</a:t>
          </a:r>
          <a:endParaRPr lang="en-US" sz="3200" b="1" kern="1200" dirty="0"/>
        </a:p>
      </dsp:txBody>
      <dsp:txXfrm>
        <a:off x="1521851" y="1354881"/>
        <a:ext cx="1533004" cy="1533004"/>
      </dsp:txXfrm>
    </dsp:sp>
    <dsp:sp modelId="{4CE5EEEC-E2F9-4957-B29B-794337944657}">
      <dsp:nvSpPr>
        <dsp:cNvPr id="0" name=""/>
        <dsp:cNvSpPr/>
      </dsp:nvSpPr>
      <dsp:spPr>
        <a:xfrm rot="19440000">
          <a:off x="3006760" y="1192156"/>
          <a:ext cx="409002" cy="5173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19440000">
        <a:off x="3006760" y="1192156"/>
        <a:ext cx="409002" cy="517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6DEC1-7AA9-4E43-A729-ECE8B4341636}" type="datetimeFigureOut">
              <a:rPr lang="en-US" smtClean="0"/>
              <a:pPr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3C6FE-66FC-4FF4-B9E3-21DD987525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0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Study </a:t>
            </a:r>
          </a:p>
          <a:p>
            <a:pPr algn="ctr"/>
            <a:r>
              <a:rPr lang="en-US" sz="4800" dirty="0" smtClean="0"/>
              <a:t>to </a:t>
            </a:r>
            <a:r>
              <a:rPr lang="en-US" sz="4800" dirty="0" err="1" smtClean="0"/>
              <a:t>shew</a:t>
            </a:r>
            <a:r>
              <a:rPr lang="en-US" sz="4800" dirty="0" smtClean="0"/>
              <a:t> thyself approved</a:t>
            </a:r>
          </a:p>
          <a:p>
            <a:pPr algn="ctr"/>
            <a:r>
              <a:rPr lang="en-US" sz="4800" dirty="0" smtClean="0"/>
              <a:t> unto God,</a:t>
            </a:r>
          </a:p>
          <a:p>
            <a:pPr algn="ctr"/>
            <a:r>
              <a:rPr lang="en-US" sz="4800" dirty="0" smtClean="0"/>
              <a:t>a workman</a:t>
            </a:r>
          </a:p>
          <a:p>
            <a:pPr algn="ctr"/>
            <a:r>
              <a:rPr lang="en-US" sz="4800" dirty="0" smtClean="0"/>
              <a:t>that </a:t>
            </a:r>
            <a:r>
              <a:rPr lang="en-US" sz="4800" dirty="0" err="1" smtClean="0"/>
              <a:t>needeth</a:t>
            </a:r>
            <a:r>
              <a:rPr lang="en-US" sz="4800" dirty="0" smtClean="0"/>
              <a:t> not to be ashamed, rightly dividing the word of truth. </a:t>
            </a:r>
          </a:p>
          <a:p>
            <a:pPr algn="ctr"/>
            <a:r>
              <a:rPr lang="en-US" sz="4800" dirty="0" smtClean="0"/>
              <a:t>(2 Timothy 2:15)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4851136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word “SAVED</a:t>
            </a:r>
            <a:r>
              <a:rPr lang="en-US" dirty="0" smtClean="0"/>
              <a:t> “</a:t>
            </a:r>
            <a:r>
              <a:rPr lang="en-US" b="1" dirty="0" smtClean="0"/>
              <a:t>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2800" dirty="0" smtClean="0"/>
              <a:t>is in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57</a:t>
            </a:r>
            <a:r>
              <a:rPr lang="en-US" dirty="0" smtClean="0"/>
              <a:t> verses in the New Testament</a:t>
            </a:r>
            <a:br>
              <a:rPr lang="en-US" dirty="0" smtClean="0"/>
            </a:br>
            <a:r>
              <a:rPr lang="en-US" sz="1300" dirty="0" smtClean="0"/>
              <a:t>----------------------------------------------------------------------------------------------------------------------------------------------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20</a:t>
            </a:r>
            <a:r>
              <a:rPr lang="en-US" dirty="0" smtClean="0"/>
              <a:t> verses in the Gospels</a:t>
            </a:r>
            <a:br>
              <a:rPr lang="en-US" dirty="0" smtClean="0"/>
            </a:br>
            <a:r>
              <a:rPr lang="en-US" b="1" dirty="0" smtClean="0"/>
              <a:t>10</a:t>
            </a:r>
            <a:r>
              <a:rPr lang="en-US" dirty="0" smtClean="0"/>
              <a:t> Verses in Acts</a:t>
            </a:r>
            <a:br>
              <a:rPr lang="en-US" dirty="0" smtClean="0"/>
            </a:br>
            <a:r>
              <a:rPr lang="en-US" b="1" dirty="0" smtClean="0"/>
              <a:t>27</a:t>
            </a:r>
            <a:r>
              <a:rPr lang="en-US" dirty="0" smtClean="0"/>
              <a:t> Verses in the Letters to the Churches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89501"/>
            <a:ext cx="8229600" cy="215636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317502"/>
          <a:ext cx="8382000" cy="1653858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1269999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Matthew </a:t>
                      </a:r>
                      <a:r>
                        <a:rPr lang="en-US" sz="3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1:21  And she shall bring forth a son, and thou shalt call his name JESUS: for he shall save his people from their sins. </a:t>
                      </a:r>
                    </a:p>
                  </a:txBody>
                  <a:tcPr marL="9525" marR="9525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2019300"/>
          <a:ext cx="8458200" cy="1105218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82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Matthew </a:t>
                      </a:r>
                      <a:r>
                        <a:rPr lang="en-US" sz="3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18:11  For the Son of man is come to save that which was lost.</a:t>
                      </a:r>
                    </a:p>
                  </a:txBody>
                  <a:tcPr marL="9525" marR="9525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3162300"/>
          <a:ext cx="8686800" cy="1105218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82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Luke </a:t>
                      </a:r>
                      <a:r>
                        <a:rPr lang="en-US" sz="3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9:56  For the Son of man is not come to destroy men's lives, but to save them. </a:t>
                      </a:r>
                      <a:r>
                        <a:rPr lang="en-US" sz="36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…. </a:t>
                      </a:r>
                      <a:endParaRPr lang="en-US" sz="36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4381500"/>
          <a:ext cx="8534400" cy="1105218"/>
        </p:xfrm>
        <a:graphic>
          <a:graphicData uri="http://schemas.openxmlformats.org/drawingml/2006/table">
            <a:tbl>
              <a:tblPr/>
              <a:tblGrid>
                <a:gridCol w="8534400"/>
              </a:tblGrid>
              <a:tr h="82550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Luke </a:t>
                      </a:r>
                      <a:r>
                        <a:rPr lang="en-US" sz="3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19:10  For the Son of man is come to seek and to save that which was lost. </a:t>
                      </a:r>
                    </a:p>
                  </a:txBody>
                  <a:tcPr marL="9525" marR="9525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42900"/>
          <a:ext cx="8534400" cy="4953000"/>
        </p:xfrm>
        <a:graphic>
          <a:graphicData uri="http://schemas.openxmlformats.org/drawingml/2006/table">
            <a:tbl>
              <a:tblPr/>
              <a:tblGrid>
                <a:gridCol w="8534400"/>
              </a:tblGrid>
              <a:tr h="21241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Romans </a:t>
                      </a:r>
                      <a:r>
                        <a:rPr lang="en-US" sz="4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5:9  Much more then, being now justified by his blood, we shall be saved from wrath through him. </a:t>
                      </a:r>
                    </a:p>
                  </a:txBody>
                  <a:tcPr marL="8721" marR="8721" marT="87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84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Romans </a:t>
                      </a:r>
                      <a:r>
                        <a:rPr lang="en-US" sz="4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5:10  For if, when we were enemies, we were reconciled to God by the death of his Son, much more, being reconciled, we shall be saved by his life. </a:t>
                      </a:r>
                    </a:p>
                  </a:txBody>
                  <a:tcPr marL="8721" marR="8721" marT="87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429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/>
              <a:t>There is no doubt:</a:t>
            </a:r>
          </a:p>
          <a:p>
            <a:pPr algn="ctr"/>
            <a:r>
              <a:rPr lang="en-US" sz="4800" dirty="0" smtClean="0"/>
              <a:t>Jesus is the one who saves.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09550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The Apostle Paul wrote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857500"/>
          <a:ext cx="8382000" cy="2447925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21336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1Timothy </a:t>
                      </a:r>
                      <a:r>
                        <a:rPr lang="en-US" sz="4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1:15  This is a faithful saying, and worthy of all acceptation, that Christ Jesus came into the world to save sinners; of whom I am chief.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190501"/>
          <a:ext cx="8686800" cy="5264461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236506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4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Matthew </a:t>
                      </a:r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19:25  When his disciples heard it, they were exceedingly amazed, saying, Who then can be saved?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81653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4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Matthew </a:t>
                      </a:r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19:26  But Jesus beheld them, and said unto them, </a:t>
                      </a:r>
                      <a:endParaRPr lang="en-US" sz="4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1" algn="l" fontAlgn="b"/>
                      <a:r>
                        <a:rPr lang="en-US" sz="4400" b="0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With </a:t>
                      </a:r>
                      <a:r>
                        <a:rPr lang="en-US" sz="44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men this is impossible</a:t>
                      </a:r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; </a:t>
                      </a:r>
                      <a:r>
                        <a:rPr lang="en-US" sz="4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but </a:t>
                      </a:r>
                      <a:r>
                        <a:rPr lang="en-US" sz="4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with God all things are possible</a:t>
                      </a:r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Who Can Save?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33500"/>
            <a:ext cx="4191000" cy="4114800"/>
          </a:xfrm>
          <a:ln>
            <a:solidFill>
              <a:schemeClr val="tx1"/>
            </a:solidFill>
            <a:prstDash val="sysDash"/>
          </a:ln>
        </p:spPr>
        <p:txBody>
          <a:bodyPr>
            <a:normAutofit fontScale="85000" lnSpcReduction="20000"/>
          </a:bodyPr>
          <a:lstStyle/>
          <a:p>
            <a:r>
              <a:rPr lang="en-US" sz="3900" dirty="0" smtClean="0"/>
              <a:t>No Matter how hard we try –</a:t>
            </a:r>
          </a:p>
          <a:p>
            <a:r>
              <a:rPr lang="en-US" sz="3900" dirty="0" smtClean="0"/>
              <a:t>No matter how hard we work – </a:t>
            </a:r>
          </a:p>
          <a:p>
            <a:r>
              <a:rPr lang="en-US" sz="3900" dirty="0" smtClean="0"/>
              <a:t>It is not Possible </a:t>
            </a:r>
          </a:p>
          <a:p>
            <a:pPr>
              <a:buNone/>
            </a:pPr>
            <a:r>
              <a:rPr lang="en-US" sz="3900" dirty="0" smtClean="0"/>
              <a:t>	for us to Save Ourselves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4114800"/>
          </a:xfrm>
          <a:ln>
            <a:solidFill>
              <a:schemeClr val="tx1"/>
            </a:solidFill>
            <a:prstDash val="sysDash"/>
          </a:ln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Yet God can do what we cannot do.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God has chosen to </a:t>
            </a:r>
            <a:r>
              <a:rPr lang="en-US" sz="3200" b="1" dirty="0" smtClean="0">
                <a:solidFill>
                  <a:srgbClr val="FF0000"/>
                </a:solidFill>
              </a:rPr>
              <a:t>Save</a:t>
            </a:r>
            <a:r>
              <a:rPr lang="en-US" sz="3200" dirty="0" smtClean="0">
                <a:solidFill>
                  <a:srgbClr val="FF0000"/>
                </a:solidFill>
              </a:rPr>
              <a:t> through the flesh and blood of Jesus.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If we allow Him to God will </a:t>
            </a:r>
            <a:r>
              <a:rPr lang="en-US" sz="3200" b="1" dirty="0" smtClean="0">
                <a:solidFill>
                  <a:srgbClr val="FF0000"/>
                </a:solidFill>
              </a:rPr>
              <a:t>Save</a:t>
            </a:r>
            <a:r>
              <a:rPr lang="en-US" sz="3200" dirty="0" smtClean="0">
                <a:solidFill>
                  <a:srgbClr val="FF0000"/>
                </a:solidFill>
              </a:rPr>
              <a:t> us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 animBg="1"/>
      <p:bldP spid="4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7630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Acts 13:23  Of this man's seed hath God according to </a:t>
            </a:r>
            <a:r>
              <a:rPr lang="en-US" sz="3200" i="1" dirty="0" smtClean="0"/>
              <a:t>his promise raised unto Israel a </a:t>
            </a:r>
            <a:r>
              <a:rPr lang="en-US" sz="3200" b="1" i="1" u="sng" dirty="0" smtClean="0"/>
              <a:t>Saviour</a:t>
            </a:r>
            <a:r>
              <a:rPr lang="en-US" sz="3200" i="1" dirty="0" smtClean="0"/>
              <a:t>, Jesus: 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20193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Philippians 3:20  For our conversation is in heaven; from whence also we look for the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u="sng" dirty="0" smtClean="0">
                <a:solidFill>
                  <a:srgbClr val="0070C0"/>
                </a:solidFill>
              </a:rPr>
              <a:t>Saviour</a:t>
            </a:r>
            <a:r>
              <a:rPr lang="en-US" sz="3200" dirty="0" smtClean="0">
                <a:solidFill>
                  <a:srgbClr val="0070C0"/>
                </a:solidFill>
              </a:rPr>
              <a:t>, the Lord Jesus Christ: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36957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2Peter 3:18  But grow in grace, and </a:t>
            </a:r>
            <a:r>
              <a:rPr lang="en-US" sz="3200" i="1" dirty="0" smtClean="0"/>
              <a:t>in the knowledge of our Lord and </a:t>
            </a:r>
            <a:r>
              <a:rPr lang="en-US" sz="3200" b="1" i="1" u="sng" dirty="0" smtClean="0"/>
              <a:t>Saviour</a:t>
            </a:r>
            <a:r>
              <a:rPr lang="en-US" sz="3200" i="1" dirty="0" smtClean="0"/>
              <a:t> Jesus Christ. To him be glory both now and for ever. Amen.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2667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Saviour</a:t>
            </a:r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429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 ….	“IF” Jesus is the Saviour</a:t>
            </a:r>
          </a:p>
          <a:p>
            <a:r>
              <a:rPr lang="en-US" sz="3200" dirty="0" smtClean="0"/>
              <a:t>	“IF” Jesus went to Calvary’s Cross and 	died paying the price for our sins.</a:t>
            </a:r>
          </a:p>
          <a:p>
            <a:r>
              <a:rPr lang="en-US" sz="3200" dirty="0" smtClean="0"/>
              <a:t>	“IF” we are saved by His grace, His Love, 	and His Mercy. </a:t>
            </a:r>
          </a:p>
          <a:p>
            <a:r>
              <a:rPr lang="en-US" sz="3200" dirty="0" smtClean="0"/>
              <a:t>“IF only through Him is SALVATION Possible.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346710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Is there anything the BIBLE teaches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That You And I Need To Do To Be SAVED?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239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0999" y="266700"/>
          <a:ext cx="8536517" cy="1350645"/>
        </p:xfrm>
        <a:graphic>
          <a:graphicData uri="http://schemas.openxmlformats.org/drawingml/2006/table">
            <a:tbl>
              <a:tblPr/>
              <a:tblGrid>
                <a:gridCol w="8536517"/>
              </a:tblGrid>
              <a:tr h="533399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Matthew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10:22  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…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but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he that </a:t>
                      </a:r>
                      <a:r>
                        <a:rPr lang="en-US" sz="3200" b="0" i="0" u="sng" strike="noStrike" dirty="0" err="1" smtClean="0">
                          <a:solidFill>
                            <a:srgbClr val="C00000"/>
                          </a:solidFill>
                          <a:latin typeface="Calibri"/>
                        </a:rPr>
                        <a:t>endureth</a:t>
                      </a:r>
                      <a:r>
                        <a:rPr lang="en-US" sz="3200" b="0" i="0" u="sng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to the end</a:t>
                      </a:r>
                      <a:r>
                        <a:rPr lang="en-US" sz="3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shall be saved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257300"/>
          <a:ext cx="8458200" cy="984885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685799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Matthew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24:13  But</a:t>
                      </a:r>
                      <a:r>
                        <a:rPr lang="en-US" sz="3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he that shall endure unto the end</a:t>
                      </a:r>
                      <a:r>
                        <a:rPr lang="en-US" sz="3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the same shall be saved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2324100"/>
          <a:ext cx="8458200" cy="990600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9906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MarK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13:13  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…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but 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he that shall endure unto the end</a:t>
                      </a:r>
                      <a:r>
                        <a:rPr lang="en-US" sz="3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the same shall be saved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81000" y="39243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Hebrews 12:1  Wherefore seeing we also are compassed about with so great a cloud of witnesses, let us lay aside every weight, and the sin which doth so easily beset </a:t>
            </a:r>
            <a:r>
              <a:rPr lang="en-US" sz="2400" b="1" i="1" dirty="0" smtClean="0"/>
              <a:t>us, </a:t>
            </a:r>
            <a:r>
              <a:rPr lang="en-US" sz="2400" b="1" i="1" u="sng" dirty="0" smtClean="0"/>
              <a:t>and let us run with patience the race that is set before us</a:t>
            </a:r>
            <a:r>
              <a:rPr lang="en-US" b="1" i="1" dirty="0" smtClean="0"/>
              <a:t>,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3909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We must stay saved all the way to heaven.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to="2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342900"/>
          <a:ext cx="8305800" cy="1655445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Luke </a:t>
                      </a:r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13:23  Then said one unto him, Lord, are there few that be saved? And he said unto them,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019300"/>
          <a:ext cx="8305800" cy="1716405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Luke13:24 </a:t>
                      </a:r>
                      <a:r>
                        <a:rPr lang="en-US" sz="3600" b="0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6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Strive to enter in</a:t>
                      </a:r>
                      <a:r>
                        <a:rPr lang="en-US" sz="36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at the strait gate</a:t>
                      </a:r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for many, I say unto you, will seek to enter in, and shall not be able.</a:t>
                      </a:r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1529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We must strive to get in.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9149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…  </a:t>
            </a:r>
            <a:r>
              <a:rPr lang="en-US" sz="2400" u="sng" dirty="0" smtClean="0">
                <a:solidFill>
                  <a:srgbClr val="C00000"/>
                </a:solidFill>
              </a:rPr>
              <a:t>he that shall endure unto the end</a:t>
            </a:r>
            <a:r>
              <a:rPr lang="en-US" sz="2400" u="sng" dirty="0" smtClean="0">
                <a:solidFill>
                  <a:srgbClr val="000000"/>
                </a:solidFill>
              </a:rPr>
              <a:t>, the same shall be saved.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repeatCount="indefinite" fill="hold" grpId="2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indefinite" fill="hold" grpId="3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2"/>
      <p:bldP spid="6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609600" y="317500"/>
          <a:ext cx="83058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1790700"/>
            <a:ext cx="4419600" cy="22098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The Question IS …</a:t>
            </a:r>
            <a:endParaRPr lang="en-US" sz="5400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spect="1"/>
          </p:cNvSpPr>
          <p:nvPr/>
        </p:nvSpPr>
        <p:spPr>
          <a:xfrm rot="960000">
            <a:off x="286315" y="510984"/>
            <a:ext cx="3590217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SAVED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5486400" y="317500"/>
            <a:ext cx="36576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RightUp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SAVED</a:t>
            </a:r>
            <a:endParaRPr lang="en-US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0400" y="3492500"/>
            <a:ext cx="1905000" cy="92333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>
                <a:rot lat="0" lon="21299999" rev="0"/>
              </a:camera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Saved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2" y="419100"/>
            <a:ext cx="1170833" cy="5036351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Saved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3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5" grpId="0"/>
      <p:bldP spid="5" grpId="1"/>
      <p:bldP spid="7" grpId="0"/>
      <p:bldP spid="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419101"/>
          <a:ext cx="8458200" cy="3249930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1762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Jesus said</a:t>
                      </a:r>
                      <a:r>
                        <a:rPr lang="en-US" sz="3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 </a:t>
                      </a:r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John </a:t>
                      </a:r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10:9 </a:t>
                      </a:r>
                      <a:r>
                        <a:rPr lang="en-US" sz="36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 </a:t>
                      </a:r>
                      <a:endParaRPr lang="en-US" sz="3600" b="1" i="0" u="none" strike="noStrike" dirty="0" smtClean="0">
                        <a:solidFill>
                          <a:srgbClr val="00B05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36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I </a:t>
                      </a:r>
                      <a:r>
                        <a:rPr lang="en-US" sz="36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am the door</a:t>
                      </a:r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</a:t>
                      </a:r>
                      <a:endParaRPr lang="en-US" sz="3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by </a:t>
                      </a:r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</a:t>
                      </a:r>
                      <a:r>
                        <a:rPr lang="en-US" sz="36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6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if any man enter in</a:t>
                      </a:r>
                      <a:r>
                        <a:rPr lang="en-US" sz="3600" b="0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</a:t>
                      </a:r>
                    </a:p>
                    <a:p>
                      <a:pPr algn="ctr" fontAlgn="b"/>
                      <a:r>
                        <a:rPr lang="en-US" sz="3600" b="0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6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 shall be saved</a:t>
                      </a:r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endParaRPr lang="en-US" sz="3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and </a:t>
                      </a:r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shall go in and out, and find pasture</a:t>
                      </a:r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99"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3848100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Jesus is the </a:t>
            </a:r>
            <a:r>
              <a:rPr lang="en-US" sz="4400" b="1" dirty="0" smtClean="0"/>
              <a:t>door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7625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But it is our responsibility to enter in.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266700"/>
          <a:ext cx="8458200" cy="1472565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John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5:24  ... He that </a:t>
                      </a:r>
                      <a:r>
                        <a:rPr lang="en-US" sz="3200" b="0" i="0" u="sng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heareth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my word, and believeth</a:t>
                      </a:r>
                      <a:r>
                        <a:rPr lang="en-US" sz="3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on him that sent me, hath everlasting life, 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714500"/>
          <a:ext cx="8458200" cy="984885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John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5:34  But I receive not testimony from man: </a:t>
                      </a:r>
                      <a:r>
                        <a:rPr lang="en-US" sz="3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but these things I say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that ye might be saved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2705100"/>
          <a:ext cx="8458200" cy="1472565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John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5:39 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Search the scriptures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; for in them ye think ye have eternal life: and they are they which testify of me.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43815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If you want to be saved you need to know what Jesus taught and what the word of God says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429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42900"/>
            <a:ext cx="8534400" cy="4114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Jesus taught:  Mark 16:16  He that believeth and is </a:t>
            </a:r>
            <a:r>
              <a:rPr lang="en-US" u="sng" dirty="0" smtClean="0"/>
              <a:t>baptized </a:t>
            </a:r>
            <a:r>
              <a:rPr lang="en-US" dirty="0" smtClean="0"/>
              <a:t>shall be saved; 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Apostle Peter wrote:  1Peter 3:21  The like figure whereunto even </a:t>
            </a:r>
            <a:r>
              <a:rPr lang="en-US" u="sng" dirty="0" smtClean="0"/>
              <a:t>baptism</a:t>
            </a:r>
            <a:r>
              <a:rPr lang="en-US" dirty="0" smtClean="0"/>
              <a:t> doth also now save us (not the putting away of the filth of the flesh, but the answer of a good conscience toward God,) by the resurrection of Jesus Christ: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3053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Acts 10:48  And he commanded them to be </a:t>
            </a:r>
            <a:r>
              <a:rPr lang="en-US" sz="3200" b="1" u="sng" dirty="0" smtClean="0">
                <a:solidFill>
                  <a:srgbClr val="FF0000"/>
                </a:solidFill>
              </a:rPr>
              <a:t>baptized</a:t>
            </a:r>
            <a:r>
              <a:rPr lang="en-US" sz="3200" b="1" dirty="0" smtClean="0">
                <a:solidFill>
                  <a:srgbClr val="FF0000"/>
                </a:solidFill>
              </a:rPr>
              <a:t> in the name of the Lord. 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800100"/>
          <a:ext cx="8534400" cy="3435414"/>
        </p:xfrm>
        <a:graphic>
          <a:graphicData uri="http://schemas.openxmlformats.org/drawingml/2006/table">
            <a:tbl>
              <a:tblPr/>
              <a:tblGrid>
                <a:gridCol w="8534400"/>
              </a:tblGrid>
              <a:tr h="733812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 16:30  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…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brought them out, and said, Sirs, </a:t>
                      </a:r>
                      <a:r>
                        <a:rPr lang="en-US" sz="3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what must I do to be saved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? </a:t>
                      </a: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9575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 16:31  And they said,</a:t>
                      </a:r>
                      <a:r>
                        <a:rPr lang="en-US" sz="3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Believe on the Lord Jesus Christ</a:t>
                      </a:r>
                      <a:r>
                        <a:rPr lang="en-US" sz="3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and thou </a:t>
                      </a:r>
                      <a:r>
                        <a:rPr lang="en-US" sz="3200" b="0" i="0" u="sng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shalt</a:t>
                      </a:r>
                      <a:r>
                        <a:rPr lang="en-US" sz="3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be saved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and thy house. </a:t>
                      </a: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964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 16:33  And he took them the same hour of the night, and washed their stripes; and 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was baptized, he and all his</a:t>
                      </a:r>
                      <a:r>
                        <a:rPr lang="en-US" sz="32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straightway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3815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What must I do to Be Saved?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When they Believed they were Baptized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266700"/>
            <a:ext cx="42655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The keeper of the prison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953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/>
              <a:t>BAPTISM is included in being SAVED</a:t>
            </a:r>
            <a:endParaRPr lang="en-US" sz="44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333500"/>
            <a:ext cx="861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Act 2:37  Now when they heard </a:t>
            </a:r>
            <a:r>
              <a:rPr lang="en-US" sz="3200" b="1" i="1" dirty="0" smtClean="0"/>
              <a:t>this, they were pricked in their heart, and said unto Peter and to the rest of the apostles, Men and brethren, what shall we do? </a:t>
            </a:r>
          </a:p>
          <a:p>
            <a:r>
              <a:rPr lang="en-US" sz="3200" dirty="0" smtClean="0"/>
              <a:t>Act 2:38  Then Peter said unto them, Repent, and </a:t>
            </a:r>
            <a:r>
              <a:rPr lang="en-US" sz="3200" u="sng" dirty="0" smtClean="0"/>
              <a:t>be baptized every one of you in the name of Jesus Christ for the remission of sins</a:t>
            </a:r>
            <a:r>
              <a:rPr lang="en-US" sz="3200" dirty="0" smtClean="0"/>
              <a:t>, and ye shall receive the gift of the Holy Ghost.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825500"/>
          <a:ext cx="8534400" cy="4064000"/>
        </p:xfrm>
        <a:graphic>
          <a:graphicData uri="http://schemas.openxmlformats.org/drawingml/2006/table">
            <a:tbl>
              <a:tblPr/>
              <a:tblGrid>
                <a:gridCol w="8534400"/>
              </a:tblGrid>
              <a:tr h="406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4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1Peter </a:t>
                      </a:r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3:21  The like figure whereunto even </a:t>
                      </a:r>
                      <a:r>
                        <a:rPr lang="en-US" sz="4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baptism doth also now save us</a:t>
                      </a:r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(not the putting away of the filth of the flesh, but the answer of a good conscience toward God,) by the resurrection of Jesus Christ: </a:t>
                      </a:r>
                    </a:p>
                  </a:txBody>
                  <a:tcPr marL="8862" marR="8862" marT="8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4305300"/>
          <a:ext cx="8382000" cy="984885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832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Acts </a:t>
                      </a:r>
                      <a:r>
                        <a:rPr lang="en-US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11:14  Who shall tell thee words, whereby thou and all thy house shall be saved.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2667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Apostle Peter preached to the gentiles: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647700"/>
          <a:ext cx="8382000" cy="1472565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13716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Acts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10:43  To him give all the prophets witness, </a:t>
                      </a:r>
                      <a:r>
                        <a:rPr lang="en-US" sz="32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that</a:t>
                      </a:r>
                      <a:r>
                        <a:rPr lang="en-US" sz="3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 through his name </a:t>
                      </a:r>
                      <a:r>
                        <a:rPr lang="en-US" sz="3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whosoever </a:t>
                      </a:r>
                      <a:r>
                        <a:rPr lang="en-US" sz="3200" b="0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believeth</a:t>
                      </a:r>
                      <a:r>
                        <a:rPr lang="en-US" sz="3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in him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shall receive remission of sins.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2171700"/>
          <a:ext cx="8382000" cy="990600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9906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Acts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10:44  While Peter yet </a:t>
                      </a:r>
                      <a:r>
                        <a:rPr lang="en-US" sz="3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spake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these words,</a:t>
                      </a:r>
                      <a:r>
                        <a:rPr lang="en-US" sz="3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the </a:t>
                      </a:r>
                      <a:r>
                        <a:rPr lang="en-US" sz="3200" b="1" i="0" u="sng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Holy Ghost </a:t>
                      </a:r>
                      <a:r>
                        <a:rPr lang="en-US" sz="32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fell on all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them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which</a:t>
                      </a:r>
                      <a:r>
                        <a:rPr lang="en-US" sz="3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heard the word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3238500"/>
          <a:ext cx="8382000" cy="984885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90868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Acts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10:48  And he commanded them to </a:t>
                      </a:r>
                      <a:r>
                        <a:rPr lang="en-US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be</a:t>
                      </a:r>
                      <a:r>
                        <a:rPr lang="en-US" sz="3200" b="0" i="0" u="sng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baptized in the name of the Lord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3400" y="43053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angel sent them to Peter telling them, Peter was the one: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647700"/>
            <a:ext cx="8534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While Peter yet </a:t>
            </a:r>
            <a:r>
              <a:rPr lang="en-US" sz="3200" dirty="0" err="1" smtClean="0">
                <a:solidFill>
                  <a:srgbClr val="000000"/>
                </a:solidFill>
              </a:rPr>
              <a:t>spake</a:t>
            </a:r>
            <a:r>
              <a:rPr lang="en-US" sz="3200" dirty="0" smtClean="0">
                <a:solidFill>
                  <a:srgbClr val="000000"/>
                </a:solidFill>
              </a:rPr>
              <a:t> these words,</a:t>
            </a:r>
            <a:r>
              <a:rPr lang="en-US" sz="3200" dirty="0" smtClean="0"/>
              <a:t> </a:t>
            </a:r>
          </a:p>
          <a:p>
            <a:pPr algn="ctr"/>
            <a:r>
              <a:rPr lang="en-US" sz="3200" dirty="0" smtClean="0"/>
              <a:t>(ACTS 10:44)</a:t>
            </a:r>
          </a:p>
          <a:p>
            <a:pPr algn="ctr"/>
            <a:r>
              <a:rPr lang="en-US" sz="3200" dirty="0" smtClean="0"/>
              <a:t>whereby thou and all thy house shall be saved </a:t>
            </a:r>
          </a:p>
          <a:p>
            <a:pPr algn="ctr"/>
            <a:r>
              <a:rPr lang="en-US" sz="3200" dirty="0" smtClean="0"/>
              <a:t>(ACTS 11:14)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the </a:t>
            </a:r>
            <a:r>
              <a:rPr lang="en-US" sz="3200" b="1" u="sng" dirty="0" smtClean="0">
                <a:solidFill>
                  <a:srgbClr val="C00000"/>
                </a:solidFill>
              </a:rPr>
              <a:t>Holy Ghost </a:t>
            </a:r>
            <a:r>
              <a:rPr lang="en-US" sz="3200" b="1" dirty="0" smtClean="0">
                <a:solidFill>
                  <a:srgbClr val="C00000"/>
                </a:solidFill>
              </a:rPr>
              <a:t>fell on all</a:t>
            </a:r>
            <a:r>
              <a:rPr lang="en-US" sz="3200" b="1" dirty="0" smtClean="0">
                <a:solidFill>
                  <a:srgbClr val="000000"/>
                </a:solidFill>
              </a:rPr>
              <a:t> them</a:t>
            </a:r>
            <a:r>
              <a:rPr lang="en-US" sz="3200" dirty="0" smtClean="0">
                <a:solidFill>
                  <a:srgbClr val="000000"/>
                </a:solidFill>
              </a:rPr>
              <a:t> which</a:t>
            </a:r>
            <a:r>
              <a:rPr lang="en-US" sz="3200" dirty="0" smtClean="0">
                <a:solidFill>
                  <a:srgbClr val="C00000"/>
                </a:solidFill>
              </a:rPr>
              <a:t> heard the word</a:t>
            </a:r>
            <a:r>
              <a:rPr lang="en-US" sz="3200" dirty="0" smtClean="0">
                <a:solidFill>
                  <a:srgbClr val="000000"/>
                </a:solidFill>
              </a:rPr>
              <a:t>.  (ACTS 10:44)</a:t>
            </a:r>
            <a:endParaRPr lang="en-US" sz="3200" b="1" dirty="0" smtClean="0"/>
          </a:p>
          <a:p>
            <a:pPr algn="ctr"/>
            <a:r>
              <a:rPr lang="en-US" sz="3200" dirty="0" smtClean="0"/>
              <a:t> For they heard them speak with tongues, and magnify God. … (ACTS 10:46)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2900"/>
            <a:ext cx="9144000" cy="212365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The Apostle Peter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then shared his experience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with the church …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534335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Acts 11:15  And as I began to speak, the Holy Ghost fell on them, as on us at the beginning.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2900"/>
            <a:ext cx="9144000" cy="212365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The Apostle Peter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then shared his experience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with the church …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534335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Acts 11:16  Then remembered I the word of the Lord, how that he said, John indeed baptized with water; but ye shall be baptized with the Holy Ghost.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670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</a:t>
            </a:r>
            <a:endParaRPr lang="en-U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86690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</a:t>
            </a:r>
            <a:endParaRPr lang="en-U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54330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SAVED?</a:t>
            </a:r>
            <a:endParaRPr lang="en-U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2900"/>
            <a:ext cx="9144000" cy="212365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The Apostle Peter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then shared his experience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with the church …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534335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Acts 11:17  Forasmuch then as God gave them the like gift as </a:t>
            </a:r>
            <a:r>
              <a:rPr lang="en-US" sz="4000" i="1" dirty="0" smtClean="0"/>
              <a:t>he did unto us, who believed on the Lord Jesus Christ; what was I, that I could withstand God?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2900"/>
            <a:ext cx="9144000" cy="212365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The Apostle Peter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then shared his experience</a:t>
            </a: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with the church …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2534335"/>
            <a:ext cx="8991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Acts 11:18  When they heard these things, they held their peace, and glorified God, saying, Then hath God also to the Gentiles granted repentance unto life.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953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/>
              <a:t>Receiving the Holy Ghost is included in being SAVED</a:t>
            </a:r>
            <a:endParaRPr lang="en-US" sz="44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324100"/>
            <a:ext cx="8610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Act 2:38  Then Peter said unto them, Repent, and be baptized every one of you in the name of Jesus Christ for the remission of sins, and </a:t>
            </a:r>
            <a:r>
              <a:rPr lang="en-US" sz="3200" u="sng" dirty="0" smtClean="0"/>
              <a:t>ye shall receive the gift of the Holy Ghost.</a:t>
            </a:r>
            <a:r>
              <a:rPr lang="en-US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419101"/>
          <a:ext cx="8458200" cy="1228725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914399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Titus </a:t>
                      </a:r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3:5 </a:t>
                      </a:r>
                      <a:r>
                        <a:rPr lang="en-US" sz="4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40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 by works of righteousness which we have done</a:t>
                      </a:r>
                      <a:r>
                        <a:rPr lang="en-US" sz="40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-533400" y="1790700"/>
            <a:ext cx="152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714500"/>
            <a:ext cx="8229600" cy="2308324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There is nothing that we can do that will get us good enough to acquire Salvation on our own without Jesus.  </a:t>
            </a:r>
          </a:p>
          <a:p>
            <a:r>
              <a:rPr lang="en-US" sz="3600" dirty="0" smtClean="0"/>
              <a:t>		We cannot save ourselves.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30099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419101"/>
          <a:ext cx="8458200" cy="1228725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00B050"/>
                          </a:solidFill>
                        </a:rPr>
                        <a:t>Titus 3:5 </a:t>
                      </a:r>
                      <a:r>
                        <a:rPr lang="en-US" sz="4000" b="1" u="sng" dirty="0" smtClean="0">
                          <a:solidFill>
                            <a:srgbClr val="00B050"/>
                          </a:solidFill>
                        </a:rPr>
                        <a:t>but according to his mercy he saved us</a:t>
                      </a:r>
                      <a:r>
                        <a:rPr lang="en-US" sz="4000" u="sng" dirty="0" smtClean="0">
                          <a:solidFill>
                            <a:srgbClr val="00B050"/>
                          </a:solidFill>
                        </a:rPr>
                        <a:t>,</a:t>
                      </a:r>
                      <a:endParaRPr lang="en-US" sz="4000" u="sng" dirty="0">
                        <a:solidFill>
                          <a:srgbClr val="00B050"/>
                        </a:solidFill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-533400" y="1790700"/>
            <a:ext cx="152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714500"/>
            <a:ext cx="8229600" cy="2308324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Thank God for His</a:t>
            </a:r>
          </a:p>
          <a:p>
            <a:r>
              <a:rPr lang="en-US" sz="3600" dirty="0" smtClean="0"/>
              <a:t>		Love,</a:t>
            </a:r>
          </a:p>
          <a:p>
            <a:r>
              <a:rPr lang="en-US" sz="3600" dirty="0" smtClean="0"/>
              <a:t>		Mercy,</a:t>
            </a:r>
          </a:p>
          <a:p>
            <a:r>
              <a:rPr lang="en-US" sz="3600" dirty="0" smtClean="0"/>
              <a:t>		and Grace.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30099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29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is the SAVIOUR</a:t>
            </a:r>
            <a:endParaRPr lang="en-U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1485900"/>
            <a:ext cx="680064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rgbClr val="FF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Yet WE MUST ALSO DO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rgbClr val="FF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OUR PART</a:t>
            </a:r>
            <a:endParaRPr lang="en-US" sz="5400" b="1" cap="none" spc="0" dirty="0">
              <a:ln w="12700">
                <a:solidFill>
                  <a:srgbClr val="FF000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419101"/>
          <a:ext cx="8458200" cy="914399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C00000"/>
                          </a:solidFill>
                        </a:rPr>
                        <a:t>Titus 3:5 </a:t>
                      </a:r>
                      <a:r>
                        <a:rPr lang="en-US" sz="4000" u="sng" dirty="0" smtClean="0">
                          <a:solidFill>
                            <a:srgbClr val="C00000"/>
                          </a:solidFill>
                        </a:rPr>
                        <a:t>by the washing of regeneration, </a:t>
                      </a:r>
                      <a:endParaRPr lang="en-US" sz="4000" u="sng" dirty="0">
                        <a:solidFill>
                          <a:srgbClr val="00B050"/>
                        </a:solidFill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-533400" y="1790700"/>
            <a:ext cx="152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714500"/>
            <a:ext cx="8229600" cy="2308324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Just as we must endure to the end</a:t>
            </a:r>
          </a:p>
          <a:p>
            <a:r>
              <a:rPr lang="en-US" sz="3600" dirty="0" smtClean="0"/>
              <a:t>Just as we must run with patience</a:t>
            </a:r>
          </a:p>
          <a:p>
            <a:r>
              <a:rPr lang="en-US" sz="3600" dirty="0" smtClean="0"/>
              <a:t>Just as we must enter in at the door </a:t>
            </a:r>
          </a:p>
          <a:p>
            <a:r>
              <a:rPr lang="en-US" sz="3600" dirty="0" smtClean="0"/>
              <a:t>	We must also be BAPTISED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30099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419101"/>
          <a:ext cx="8458200" cy="1228725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C00000"/>
                          </a:solidFill>
                        </a:rPr>
                        <a:t>Titus 3:5 </a:t>
                      </a:r>
                      <a:r>
                        <a:rPr lang="en-US" sz="4000" u="sng" dirty="0" smtClean="0">
                          <a:solidFill>
                            <a:srgbClr val="C00000"/>
                          </a:solidFill>
                        </a:rPr>
                        <a:t>and renewing of the Holy Ghost;</a:t>
                      </a:r>
                      <a:r>
                        <a:rPr lang="en-US" sz="40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sz="4000" u="sng" dirty="0">
                        <a:solidFill>
                          <a:srgbClr val="00B050"/>
                        </a:solidFill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-533400" y="1790700"/>
            <a:ext cx="152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714500"/>
            <a:ext cx="8229600" cy="286232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Just as we must endure to the end</a:t>
            </a:r>
          </a:p>
          <a:p>
            <a:r>
              <a:rPr lang="en-US" sz="3600" dirty="0" smtClean="0"/>
              <a:t>Just as we must run with patience</a:t>
            </a:r>
          </a:p>
          <a:p>
            <a:r>
              <a:rPr lang="en-US" sz="3600" dirty="0" smtClean="0"/>
              <a:t>Just as we must enter in at the door </a:t>
            </a:r>
          </a:p>
          <a:p>
            <a:r>
              <a:rPr lang="en-US" sz="3600" dirty="0" smtClean="0"/>
              <a:t>Just as we must be BAPTISED</a:t>
            </a:r>
          </a:p>
          <a:p>
            <a:r>
              <a:rPr lang="en-US" sz="3600" dirty="0" smtClean="0"/>
              <a:t>We must also receive THE HOLY GHOST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30099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42900"/>
            <a:ext cx="8610600" cy="5092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smtClean="0"/>
              <a:t>Acts 1:4  And, being assembled together with </a:t>
            </a:r>
            <a:r>
              <a:rPr lang="en-US" sz="4000" i="1" dirty="0" smtClean="0"/>
              <a:t>them, commanded them that they should not depart from Jerusalem, but wait for the promise of the Father, which, </a:t>
            </a:r>
            <a:r>
              <a:rPr lang="en-US" sz="4000" i="1" dirty="0" err="1" smtClean="0"/>
              <a:t>saith</a:t>
            </a:r>
            <a:r>
              <a:rPr lang="en-US" sz="4000" i="1" dirty="0" smtClean="0"/>
              <a:t> he, ye have heard of me. </a:t>
            </a:r>
          </a:p>
          <a:p>
            <a:r>
              <a:rPr lang="en-US" sz="4000" dirty="0" smtClean="0"/>
              <a:t>Acts 1:5  For John truly baptized with water; but ye shall be baptized with the Holy Ghost not many days hence.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42900"/>
            <a:ext cx="8763000" cy="440120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fontAlgn="b"/>
            <a:r>
              <a:rPr lang="en-US" sz="4000" dirty="0" smtClean="0">
                <a:solidFill>
                  <a:srgbClr val="000000"/>
                </a:solidFill>
              </a:rPr>
              <a:t>Ephesians 2:8  </a:t>
            </a:r>
            <a:r>
              <a:rPr lang="en-US" sz="4000" b="1" dirty="0" smtClean="0">
                <a:solidFill>
                  <a:srgbClr val="92D050"/>
                </a:solidFill>
              </a:rPr>
              <a:t>For by </a:t>
            </a:r>
            <a:r>
              <a:rPr lang="en-US" sz="4000" dirty="0" smtClean="0"/>
              <a:t>(HIS)</a:t>
            </a:r>
            <a:r>
              <a:rPr lang="en-US" sz="4000" b="1" dirty="0" smtClean="0">
                <a:solidFill>
                  <a:srgbClr val="92D050"/>
                </a:solidFill>
              </a:rPr>
              <a:t> grace are ye saved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b="1" u="sng" dirty="0" smtClean="0">
                <a:solidFill>
                  <a:srgbClr val="92D050"/>
                </a:solidFill>
              </a:rPr>
              <a:t>through</a:t>
            </a:r>
            <a:r>
              <a:rPr lang="en-US" sz="4000" u="sng" dirty="0" smtClean="0">
                <a:solidFill>
                  <a:srgbClr val="C00000"/>
                </a:solidFill>
              </a:rPr>
              <a:t> </a:t>
            </a:r>
          </a:p>
          <a:p>
            <a:pPr fontAlgn="b"/>
            <a:r>
              <a:rPr lang="en-US" sz="4000" dirty="0" smtClean="0"/>
              <a:t>(YOUR)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b="1" u="sng" dirty="0" smtClean="0">
                <a:solidFill>
                  <a:srgbClr val="92D050"/>
                </a:solidFill>
              </a:rPr>
              <a:t>faith</a:t>
            </a:r>
            <a:r>
              <a:rPr lang="en-US" sz="4000" dirty="0" smtClean="0">
                <a:solidFill>
                  <a:srgbClr val="000000"/>
                </a:solidFill>
              </a:rPr>
              <a:t>; (IN HIM AND IN HIS WORD) </a:t>
            </a:r>
            <a:r>
              <a:rPr lang="en-US" sz="4000" b="1" dirty="0" smtClean="0">
                <a:solidFill>
                  <a:srgbClr val="92D050"/>
                </a:solidFill>
              </a:rPr>
              <a:t>and that not of yourselves: </a:t>
            </a:r>
          </a:p>
          <a:p>
            <a:pPr fontAlgn="b"/>
            <a:r>
              <a:rPr lang="en-US" sz="4000" dirty="0" smtClean="0"/>
              <a:t>(YOU CANNOT SAVE YOURSELF)</a:t>
            </a:r>
          </a:p>
          <a:p>
            <a:pPr fontAlgn="b"/>
            <a:r>
              <a:rPr lang="en-US" sz="4000" dirty="0" smtClean="0"/>
              <a:t>But still there are things you need to do </a:t>
            </a:r>
          </a:p>
          <a:p>
            <a:pPr fontAlgn="b"/>
            <a:r>
              <a:rPr lang="en-US" sz="4000" dirty="0" smtClean="0">
                <a:solidFill>
                  <a:srgbClr val="00B050"/>
                </a:solidFill>
              </a:rPr>
              <a:t>(</a:t>
            </a:r>
            <a:r>
              <a:rPr lang="en-US" sz="4000" dirty="0" smtClean="0">
                <a:solidFill>
                  <a:srgbClr val="FF0000"/>
                </a:solidFill>
              </a:rPr>
              <a:t>SAVED</a:t>
            </a:r>
            <a:r>
              <a:rPr lang="en-US" sz="4000" dirty="0" smtClean="0">
                <a:solidFill>
                  <a:srgbClr val="00B050"/>
                </a:solidFill>
              </a:rPr>
              <a:t>) - </a:t>
            </a:r>
            <a:r>
              <a:rPr lang="en-US" sz="4000" b="1" dirty="0" smtClean="0">
                <a:solidFill>
                  <a:srgbClr val="00B050"/>
                </a:solidFill>
              </a:rPr>
              <a:t>it is the gift of God</a:t>
            </a:r>
            <a:r>
              <a:rPr lang="en-US" sz="4000" dirty="0" smtClean="0">
                <a:solidFill>
                  <a:srgbClr val="000000"/>
                </a:solidFill>
              </a:rPr>
              <a:t>: </a:t>
            </a:r>
            <a:endParaRPr lang="en-US" sz="4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71450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atin typeface="Arial Black" pitchFamily="34" charset="0"/>
                <a:cs typeface="Arial" pitchFamily="34" charset="0"/>
              </a:rPr>
              <a:t>Let’s Look at what the Bible teaches about being Saved</a:t>
            </a:r>
            <a:endParaRPr lang="en-US" sz="48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19100"/>
            <a:ext cx="8534400" cy="193899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fontAlgn="b"/>
            <a:r>
              <a:rPr lang="en-US" sz="4000" dirty="0" smtClean="0">
                <a:solidFill>
                  <a:srgbClr val="000000"/>
                </a:solidFill>
              </a:rPr>
              <a:t>Ephesians 2:9 </a:t>
            </a:r>
            <a:r>
              <a:rPr lang="en-US" sz="4000" b="1" dirty="0" smtClean="0">
                <a:solidFill>
                  <a:srgbClr val="000000"/>
                </a:solidFill>
              </a:rPr>
              <a:t> Not of (ANY OF OUR) works</a:t>
            </a:r>
            <a:r>
              <a:rPr lang="en-US" sz="4000" dirty="0" smtClean="0">
                <a:solidFill>
                  <a:srgbClr val="000000"/>
                </a:solidFill>
              </a:rPr>
              <a:t>, lest any man should boast. </a:t>
            </a:r>
          </a:p>
          <a:p>
            <a:pPr fontAlgn="b"/>
            <a:endParaRPr lang="en-US" sz="4000" dirty="0" smtClean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0193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We cannot do enough good works to save ourselves or earn our salvation.  We have no bragging rights.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1529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n-US" sz="3600" b="1" dirty="0" smtClean="0">
                <a:solidFill>
                  <a:srgbClr val="000000"/>
                </a:solidFill>
              </a:rPr>
              <a:t>But</a:t>
            </a:r>
            <a:r>
              <a:rPr lang="en-US" sz="3600" b="1" dirty="0" smtClean="0">
                <a:solidFill>
                  <a:srgbClr val="000000"/>
                </a:solidFill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</a:rPr>
              <a:t>do not let anyone tell you that works for a child of God are not important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-495300"/>
          <a:ext cx="8382000" cy="2703894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376348"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9091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488927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Ephesians 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2:10  </a:t>
                      </a:r>
                      <a:r>
                        <a:rPr lang="en-US" sz="3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</a:t>
                      </a:r>
                      <a:r>
                        <a:rPr lang="en-US" sz="3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we are his workmanship</a:t>
                      </a:r>
                      <a:r>
                        <a:rPr lang="en-US" sz="3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, created in Christ Jesus </a:t>
                      </a:r>
                      <a:r>
                        <a:rPr lang="en-US" sz="3200" b="0" i="0" u="sng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unto good works</a:t>
                      </a:r>
                      <a:r>
                        <a:rPr lang="en-US" sz="3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, which God hath before ordained that we should walk in </a:t>
                      </a:r>
                      <a:r>
                        <a:rPr lang="en-US" sz="3200" b="0" i="0" u="sng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them</a:t>
                      </a:r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7218" marR="7218" marT="7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57200" y="30861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848100"/>
          <a:ext cx="8077200" cy="190500"/>
        </p:xfrm>
        <a:graphic>
          <a:graphicData uri="http://schemas.openxmlformats.org/drawingml/2006/table">
            <a:tbl>
              <a:tblPr/>
              <a:tblGrid>
                <a:gridCol w="8077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67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sz="4000" b="1" dirty="0" smtClean="0">
                <a:solidFill>
                  <a:srgbClr val="FF0000"/>
                </a:solidFill>
              </a:rPr>
              <a:t>WHEN JESUS SAVES US</a:t>
            </a:r>
          </a:p>
          <a:p>
            <a:pPr algn="ctr" fontAlgn="b"/>
            <a:r>
              <a:rPr lang="en-US" sz="4000" b="1" dirty="0" smtClean="0">
                <a:solidFill>
                  <a:srgbClr val="FF0000"/>
                </a:solidFill>
              </a:rPr>
              <a:t>IT </a:t>
            </a:r>
            <a:r>
              <a:rPr lang="en-US" sz="4000" b="1" u="sng" dirty="0" smtClean="0">
                <a:solidFill>
                  <a:srgbClr val="FF0000"/>
                </a:solidFill>
              </a:rPr>
              <a:t>WILL SHOW</a:t>
            </a:r>
            <a:r>
              <a:rPr lang="en-US" sz="4000" b="1" dirty="0" smtClean="0">
                <a:solidFill>
                  <a:srgbClr val="FF0000"/>
                </a:solidFill>
              </a:rPr>
              <a:t> IN OUR GOOD WORKS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304800" y="163830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sz="3600" dirty="0" smtClean="0">
                <a:solidFill>
                  <a:srgbClr val="000000"/>
                </a:solidFill>
              </a:rPr>
              <a:t>James 2:14  What doth it profit, my brethren, though a man say he hath faith, and have not works?</a:t>
            </a:r>
            <a:r>
              <a:rPr lang="en-US" sz="3600" dirty="0" smtClean="0">
                <a:solidFill>
                  <a:srgbClr val="7030A0"/>
                </a:solidFill>
              </a:rPr>
              <a:t> can faith save him</a:t>
            </a:r>
            <a:r>
              <a:rPr lang="en-US" sz="3600" dirty="0" smtClean="0">
                <a:solidFill>
                  <a:srgbClr val="000000"/>
                </a:solidFill>
              </a:rPr>
              <a:t>? 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6957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James 2:17  Even so faith, if it hath not works, is dead, being alone.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67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sz="4000" b="1" dirty="0" smtClean="0">
                <a:solidFill>
                  <a:srgbClr val="FF0000"/>
                </a:solidFill>
              </a:rPr>
              <a:t>WHEN JESUS SAVES US</a:t>
            </a:r>
          </a:p>
          <a:p>
            <a:pPr algn="ctr" fontAlgn="b"/>
            <a:r>
              <a:rPr lang="en-US" sz="4000" b="1" dirty="0" smtClean="0">
                <a:solidFill>
                  <a:srgbClr val="FF0000"/>
                </a:solidFill>
              </a:rPr>
              <a:t>IT </a:t>
            </a:r>
            <a:r>
              <a:rPr lang="en-US" sz="4000" b="1" u="sng" dirty="0" smtClean="0">
                <a:solidFill>
                  <a:srgbClr val="FF0000"/>
                </a:solidFill>
              </a:rPr>
              <a:t>WILL SHOW</a:t>
            </a:r>
            <a:r>
              <a:rPr lang="en-US" sz="4000" b="1" dirty="0" smtClean="0">
                <a:solidFill>
                  <a:srgbClr val="FF0000"/>
                </a:solidFill>
              </a:rPr>
              <a:t> IN OUR GOOD WORKS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304800" y="156210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(Hebrews 12:14)  Follow peace with all </a:t>
            </a:r>
            <a:r>
              <a:rPr lang="en-US" sz="3600" i="1" dirty="0" smtClean="0"/>
              <a:t>men, and holiness, without which no man shall see the Lord: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3238500"/>
            <a:ext cx="838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2Peter 3:11  </a:t>
            </a:r>
            <a:r>
              <a:rPr lang="en-US" sz="3600" i="1" dirty="0" smtClean="0"/>
              <a:t>Seeing then that all these things shall be dissolved, what manner of persons ought ye to be in all holy conversation and godliness,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800100"/>
          <a:ext cx="8153400" cy="36671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3334703">
                <a:tc>
                  <a:txBody>
                    <a:bodyPr/>
                    <a:lstStyle/>
                    <a:p>
                      <a:pPr algn="l" fontAlgn="b"/>
                      <a:r>
                        <a:rPr lang="en-US" sz="4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1Timothy </a:t>
                      </a:r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4:16  Take heed unto thyself, and unto the doctrine; continue in them: for in doing this</a:t>
                      </a:r>
                      <a:r>
                        <a:rPr lang="en-US" sz="48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thou </a:t>
                      </a:r>
                      <a:r>
                        <a:rPr lang="en-US" sz="4800" b="0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shalt</a:t>
                      </a:r>
                      <a:r>
                        <a:rPr lang="en-US" sz="48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both save thyself, and them that hear thee.</a:t>
                      </a:r>
                      <a:r>
                        <a:rPr lang="en-US" sz="4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176337"/>
          <a:ext cx="8077200" cy="3362325"/>
        </p:xfrm>
        <a:graphic>
          <a:graphicData uri="http://schemas.openxmlformats.org/drawingml/2006/table">
            <a:tbl>
              <a:tblPr/>
              <a:tblGrid>
                <a:gridCol w="8077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4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James </a:t>
                      </a:r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1:21  Wherefore </a:t>
                      </a:r>
                      <a:r>
                        <a:rPr lang="en-US" sz="4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lay apart</a:t>
                      </a:r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all filthiness and superfluity of naughtiness, and</a:t>
                      </a:r>
                      <a:r>
                        <a:rPr lang="en-US" sz="4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receive</a:t>
                      </a:r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with meekness the engrafted word, which is able to save your souls.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59688"/>
            <a:ext cx="8229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(1 Corinthians 15:1)  Moreover, brethren, I declare unto you the gospel which I preached unto you, which also ye have received, and wherein ye stand;</a:t>
            </a:r>
          </a:p>
          <a:p>
            <a:endParaRPr lang="en-US" sz="3600" dirty="0" smtClean="0"/>
          </a:p>
          <a:p>
            <a:r>
              <a:rPr lang="en-US" sz="3600" dirty="0" smtClean="0"/>
              <a:t>(1 Corinthians 15:2)  </a:t>
            </a:r>
            <a:r>
              <a:rPr lang="en-US" sz="3600" dirty="0" smtClean="0">
                <a:solidFill>
                  <a:srgbClr val="FF0000"/>
                </a:solidFill>
              </a:rPr>
              <a:t>By which also ye are saved, if ye keep in memory what I preached unto you</a:t>
            </a:r>
            <a:r>
              <a:rPr lang="en-US" sz="3600" dirty="0" smtClean="0"/>
              <a:t>, unless ye have believed in vain.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5159033"/>
          <a:ext cx="9144000" cy="555967"/>
        </p:xfrm>
        <a:graphic>
          <a:graphicData uri="http://schemas.openxmlformats.org/drawingml/2006/table">
            <a:tbl>
              <a:tblPr/>
              <a:tblGrid>
                <a:gridCol w="381000"/>
                <a:gridCol w="8763000"/>
              </a:tblGrid>
              <a:tr h="3751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27" marR="7327" marT="73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27" marR="7327" marT="73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715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4000" dirty="0" smtClean="0">
                <a:solidFill>
                  <a:srgbClr val="00B050"/>
                </a:solidFill>
              </a:rPr>
              <a:t>Through Jesus we must be SAVED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859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sz="3200" dirty="0" smtClean="0">
                <a:solidFill>
                  <a:srgbClr val="000000"/>
                </a:solidFill>
              </a:rPr>
              <a:t>Understanding we can not SAVE ourselves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2479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sz="2800" dirty="0" smtClean="0">
                <a:solidFill>
                  <a:srgbClr val="C00000"/>
                </a:solidFill>
              </a:rPr>
              <a:t>We must believe in Him – He has done His part to save us</a:t>
            </a:r>
          </a:p>
          <a:p>
            <a:pPr algn="ctr" fontAlgn="b"/>
            <a:r>
              <a:rPr lang="en-US" sz="2800" dirty="0" smtClean="0">
                <a:solidFill>
                  <a:srgbClr val="C00000"/>
                </a:solidFill>
              </a:rPr>
              <a:t>Now we must obey – and do our part to be saved.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715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How do we get saved?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383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Do we just believe? 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267283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Do we just say a prayer of repentance?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0" y="39243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or do we obey all the "SAVED" Scriptures?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4191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1Peter 4:18  And if the</a:t>
            </a:r>
            <a:r>
              <a:rPr lang="en-US" sz="3600" u="sng" dirty="0" smtClean="0"/>
              <a:t> righteous</a:t>
            </a:r>
            <a:r>
              <a:rPr lang="en-US" sz="3600" dirty="0" smtClean="0"/>
              <a:t> scarcely be saved, where shall the ungodly and the sinner appear?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1717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If you are not yet saved – Jesus offers Salvation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8575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John 3:17  For God sent not his Son into the world to condemn the world; but that the world through him might be saved.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33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Now it is up to you to do your part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In the Bible It is written: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(Acts 16:31)  And they said, Believe on the Lord Jesus Christ, and thou shalt be saved, and thy house.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Some will say:</a:t>
            </a:r>
          </a:p>
          <a:p>
            <a:pPr lvl="1"/>
            <a:r>
              <a:rPr lang="en-US" sz="4000" dirty="0" smtClean="0"/>
              <a:t>(All you have to do is believe)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952500"/>
            <a:ext cx="54864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 You Saved</a:t>
            </a:r>
          </a:p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Bible Way?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In the Bible It is written :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86800" cy="41147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(Romans 10:9)  That if thou shalt confess with thy mouth the Lord Jesus, and shalt believe in thine heart that God hath raised him from the dead, thou shalt be saved.</a:t>
            </a: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Some will say:</a:t>
            </a:r>
          </a:p>
          <a:p>
            <a:pPr lvl="1"/>
            <a:r>
              <a:rPr lang="en-US" sz="3600" dirty="0" smtClean="0"/>
              <a:t>(All you have to do is confess and believe)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In the Bible It is written 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3500"/>
            <a:ext cx="8686800" cy="4114799"/>
          </a:xfrm>
        </p:spPr>
        <p:txBody>
          <a:bodyPr>
            <a:normAutofit/>
          </a:bodyPr>
          <a:lstStyle/>
          <a:p>
            <a:r>
              <a:rPr lang="en-US" dirty="0" smtClean="0"/>
              <a:t>(Ephesians 2:8)  For by grace are ye saved through faith; and that not of yourselves: </a:t>
            </a:r>
            <a:r>
              <a:rPr lang="en-US" i="1" dirty="0" smtClean="0"/>
              <a:t>it is the gift of God: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Some will say:</a:t>
            </a:r>
          </a:p>
          <a:p>
            <a:pPr lvl="1"/>
            <a:r>
              <a:rPr lang="en-US" sz="3200" dirty="0" smtClean="0"/>
              <a:t>(Salvation is a gift from God.  All it takes is your faith in the grace of God.  There is nothing else that you need to do)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609600" y="317500"/>
          <a:ext cx="83058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781300"/>
            <a:ext cx="44196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What does the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Bible Teach about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being Saved?</a:t>
            </a:r>
            <a:endParaRPr lang="en-US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spect="1"/>
          </p:cNvSpPr>
          <p:nvPr/>
        </p:nvSpPr>
        <p:spPr>
          <a:xfrm rot="960000">
            <a:off x="286315" y="510984"/>
            <a:ext cx="3590217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SAVED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5486400" y="317500"/>
            <a:ext cx="36576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RightUp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SAVED</a:t>
            </a:r>
            <a:endParaRPr lang="en-US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0400" y="3492500"/>
            <a:ext cx="1905000" cy="92333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>
                <a:rot lat="0" lon="21299999" rev="0"/>
              </a:camera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Saved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2" y="266700"/>
            <a:ext cx="1170833" cy="5188751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Saved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3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3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3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5" grpId="0"/>
      <p:bldP spid="5" grpId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4851136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In 62 verses 65 times the word “SAVE” is used in the</a:t>
            </a:r>
            <a:br>
              <a:rPr lang="en-US" sz="5400" b="1" dirty="0" smtClean="0"/>
            </a:br>
            <a:r>
              <a:rPr lang="en-US" sz="5400" b="1" dirty="0" smtClean="0"/>
              <a:t>New Testament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1"/>
            <a:ext cx="8229600" cy="533136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2358</Words>
  <Application>Microsoft Office PowerPoint</Application>
  <PresentationFormat>On-screen Show (16:10)</PresentationFormat>
  <Paragraphs>205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Slide 1</vt:lpstr>
      <vt:lpstr>Slide 2</vt:lpstr>
      <vt:lpstr>Slide 3</vt:lpstr>
      <vt:lpstr>Slide 4</vt:lpstr>
      <vt:lpstr>In the Bible It is written:</vt:lpstr>
      <vt:lpstr>In the Bible It is written :</vt:lpstr>
      <vt:lpstr>In the Bible It is written :</vt:lpstr>
      <vt:lpstr>Slide 8</vt:lpstr>
      <vt:lpstr>In 62 verses 65 times the word “SAVE” is used in the New Testament </vt:lpstr>
      <vt:lpstr>The word “SAVED “  is in  57 verses in the New Testament ---------------------------------------------------------------------------------------------------------------------------------------------- 20 verses in the Gospels 10 Verses in Acts 27 Verses in the Letters to the Churches </vt:lpstr>
      <vt:lpstr>Slide 11</vt:lpstr>
      <vt:lpstr>Slide 12</vt:lpstr>
      <vt:lpstr>Slide 13</vt:lpstr>
      <vt:lpstr>Slide 14</vt:lpstr>
      <vt:lpstr>Who Can Save?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Rounds</dc:creator>
  <cp:lastModifiedBy>upc</cp:lastModifiedBy>
  <cp:revision>137</cp:revision>
  <dcterms:created xsi:type="dcterms:W3CDTF">2012-06-15T13:53:49Z</dcterms:created>
  <dcterms:modified xsi:type="dcterms:W3CDTF">2012-07-11T18:48:23Z</dcterms:modified>
</cp:coreProperties>
</file>